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6"/>
  </p:notesMasterIdLst>
  <p:handoutMasterIdLst>
    <p:handoutMasterId r:id="rId57"/>
  </p:handoutMasterIdLst>
  <p:sldIdLst>
    <p:sldId id="339" r:id="rId5"/>
    <p:sldId id="340" r:id="rId6"/>
    <p:sldId id="341" r:id="rId7"/>
    <p:sldId id="345" r:id="rId8"/>
    <p:sldId id="338" r:id="rId9"/>
    <p:sldId id="346" r:id="rId10"/>
    <p:sldId id="344" r:id="rId11"/>
    <p:sldId id="347" r:id="rId12"/>
    <p:sldId id="348" r:id="rId13"/>
    <p:sldId id="349" r:id="rId14"/>
    <p:sldId id="350" r:id="rId15"/>
    <p:sldId id="351" r:id="rId16"/>
    <p:sldId id="352" r:id="rId17"/>
    <p:sldId id="342" r:id="rId18"/>
    <p:sldId id="343" r:id="rId19"/>
    <p:sldId id="337" r:id="rId20"/>
    <p:sldId id="286" r:id="rId21"/>
    <p:sldId id="332" r:id="rId22"/>
    <p:sldId id="321" r:id="rId23"/>
    <p:sldId id="323" r:id="rId24"/>
    <p:sldId id="331" r:id="rId25"/>
    <p:sldId id="325" r:id="rId26"/>
    <p:sldId id="326" r:id="rId27"/>
    <p:sldId id="333" r:id="rId28"/>
    <p:sldId id="289" r:id="rId29"/>
    <p:sldId id="291" r:id="rId30"/>
    <p:sldId id="293" r:id="rId31"/>
    <p:sldId id="294" r:id="rId32"/>
    <p:sldId id="302" r:id="rId33"/>
    <p:sldId id="303" r:id="rId34"/>
    <p:sldId id="306" r:id="rId35"/>
    <p:sldId id="304" r:id="rId36"/>
    <p:sldId id="305" r:id="rId37"/>
    <p:sldId id="296" r:id="rId38"/>
    <p:sldId id="297" r:id="rId39"/>
    <p:sldId id="299" r:id="rId40"/>
    <p:sldId id="300" r:id="rId41"/>
    <p:sldId id="335" r:id="rId42"/>
    <p:sldId id="307" r:id="rId43"/>
    <p:sldId id="267" r:id="rId44"/>
    <p:sldId id="330" r:id="rId45"/>
    <p:sldId id="263" r:id="rId46"/>
    <p:sldId id="328" r:id="rId47"/>
    <p:sldId id="334" r:id="rId48"/>
    <p:sldId id="285" r:id="rId49"/>
    <p:sldId id="336" r:id="rId50"/>
    <p:sldId id="287" r:id="rId51"/>
    <p:sldId id="268" r:id="rId52"/>
    <p:sldId id="284" r:id="rId53"/>
    <p:sldId id="281" r:id="rId54"/>
    <p:sldId id="329" r:id="rId55"/>
  </p:sldIdLst>
  <p:sldSz cx="9144000" cy="6858000" type="letter"/>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 propia" id="{0A865D45-8CCE-4BA8-BCDB-E7073F87261E}">
          <p14:sldIdLst>
            <p14:sldId id="339"/>
            <p14:sldId id="340"/>
            <p14:sldId id="341"/>
            <p14:sldId id="345"/>
            <p14:sldId id="338"/>
            <p14:sldId id="346"/>
            <p14:sldId id="344"/>
            <p14:sldId id="347"/>
            <p14:sldId id="348"/>
            <p14:sldId id="349"/>
            <p14:sldId id="350"/>
            <p14:sldId id="351"/>
            <p14:sldId id="352"/>
            <p14:sldId id="342"/>
            <p14:sldId id="343"/>
          </p14:sldIdLst>
        </p14:section>
        <p14:section name="secci" id="{01CA8FCB-7B98-4438-A340-D6F77838856B}">
          <p14:sldIdLst>
            <p14:sldId id="337"/>
            <p14:sldId id="286"/>
            <p14:sldId id="332"/>
            <p14:sldId id="321"/>
            <p14:sldId id="323"/>
            <p14:sldId id="331"/>
            <p14:sldId id="325"/>
            <p14:sldId id="326"/>
            <p14:sldId id="333"/>
            <p14:sldId id="289"/>
            <p14:sldId id="291"/>
            <p14:sldId id="293"/>
            <p14:sldId id="294"/>
            <p14:sldId id="302"/>
            <p14:sldId id="303"/>
            <p14:sldId id="306"/>
            <p14:sldId id="304"/>
            <p14:sldId id="305"/>
            <p14:sldId id="296"/>
            <p14:sldId id="297"/>
            <p14:sldId id="299"/>
            <p14:sldId id="300"/>
            <p14:sldId id="335"/>
            <p14:sldId id="307"/>
            <p14:sldId id="267"/>
            <p14:sldId id="330"/>
            <p14:sldId id="263"/>
            <p14:sldId id="328"/>
            <p14:sldId id="334"/>
            <p14:sldId id="285"/>
            <p14:sldId id="336"/>
            <p14:sldId id="287"/>
            <p14:sldId id="268"/>
            <p14:sldId id="284"/>
            <p14:sldId id="281"/>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89" autoAdjust="0"/>
    <p:restoredTop sz="94464" autoAdjust="0"/>
  </p:normalViewPr>
  <p:slideViewPr>
    <p:cSldViewPr snapToGrid="0" snapToObjects="1">
      <p:cViewPr varScale="1">
        <p:scale>
          <a:sx n="73" d="100"/>
          <a:sy n="73" d="100"/>
        </p:scale>
        <p:origin x="888" y="66"/>
      </p:cViewPr>
      <p:guideLst/>
    </p:cSldViewPr>
  </p:slideViewPr>
  <p:outlineViewPr>
    <p:cViewPr>
      <p:scale>
        <a:sx n="33" d="100"/>
        <a:sy n="33" d="100"/>
      </p:scale>
      <p:origin x="0" y="-31296"/>
    </p:cViewPr>
  </p:outlineViewPr>
  <p:notesTextViewPr>
    <p:cViewPr>
      <p:scale>
        <a:sx n="1" d="1"/>
        <a:sy n="1" d="1"/>
      </p:scale>
      <p:origin x="0" y="0"/>
    </p:cViewPr>
  </p:notesTextViewPr>
  <p:notesViewPr>
    <p:cSldViewPr snapToGrid="0" snapToObjects="1">
      <p:cViewPr varScale="1">
        <p:scale>
          <a:sx n="102" d="100"/>
          <a:sy n="102" d="100"/>
        </p:scale>
        <p:origin x="15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liss, Jessica A" userId="1fc8d4bf-231c-4ebd-a194-2e9b38ad1dc0" providerId="ADAL" clId="{581414CA-6B97-B045-BD34-E51BDB0F346C}"/>
    <pc:docChg chg="custSel modMainMaster">
      <pc:chgData name="Corliss, Jessica A" userId="1fc8d4bf-231c-4ebd-a194-2e9b38ad1dc0" providerId="ADAL" clId="{581414CA-6B97-B045-BD34-E51BDB0F346C}" dt="2022-01-06T15:02:09.631" v="15" actId="6014"/>
      <pc:docMkLst>
        <pc:docMk/>
      </pc:docMkLst>
      <pc:sldMasterChg chg="modSldLayout">
        <pc:chgData name="Corliss, Jessica A" userId="1fc8d4bf-231c-4ebd-a194-2e9b38ad1dc0" providerId="ADAL" clId="{581414CA-6B97-B045-BD34-E51BDB0F346C}" dt="2022-01-06T15:02:09.631" v="15" actId="6014"/>
        <pc:sldMasterMkLst>
          <pc:docMk/>
          <pc:sldMasterMk cId="2970061491" sldId="2147483648"/>
        </pc:sldMasterMkLst>
        <pc:sldLayoutChg chg="mod">
          <pc:chgData name="Corliss, Jessica A" userId="1fc8d4bf-231c-4ebd-a194-2e9b38ad1dc0" providerId="ADAL" clId="{581414CA-6B97-B045-BD34-E51BDB0F346C}" dt="2022-01-06T15:00:26.158" v="1" actId="6014"/>
          <pc:sldLayoutMkLst>
            <pc:docMk/>
            <pc:sldMasterMk cId="2970061491" sldId="2147483648"/>
            <pc:sldLayoutMk cId="2851774748" sldId="2147483667"/>
          </pc:sldLayoutMkLst>
        </pc:sldLayoutChg>
        <pc:sldLayoutChg chg="mod">
          <pc:chgData name="Corliss, Jessica A" userId="1fc8d4bf-231c-4ebd-a194-2e9b38ad1dc0" providerId="ADAL" clId="{581414CA-6B97-B045-BD34-E51BDB0F346C}" dt="2022-01-06T15:00:32.620" v="2" actId="6014"/>
          <pc:sldLayoutMkLst>
            <pc:docMk/>
            <pc:sldMasterMk cId="2970061491" sldId="2147483648"/>
            <pc:sldLayoutMk cId="1772614730" sldId="2147483668"/>
          </pc:sldLayoutMkLst>
        </pc:sldLayoutChg>
        <pc:sldLayoutChg chg="mod">
          <pc:chgData name="Corliss, Jessica A" userId="1fc8d4bf-231c-4ebd-a194-2e9b38ad1dc0" providerId="ADAL" clId="{581414CA-6B97-B045-BD34-E51BDB0F346C}" dt="2022-01-06T15:01:23.563" v="8" actId="6014"/>
          <pc:sldLayoutMkLst>
            <pc:docMk/>
            <pc:sldMasterMk cId="2970061491" sldId="2147483648"/>
            <pc:sldLayoutMk cId="733951917" sldId="2147483669"/>
          </pc:sldLayoutMkLst>
        </pc:sldLayoutChg>
        <pc:sldLayoutChg chg="mod">
          <pc:chgData name="Corliss, Jessica A" userId="1fc8d4bf-231c-4ebd-a194-2e9b38ad1dc0" providerId="ADAL" clId="{581414CA-6B97-B045-BD34-E51BDB0F346C}" dt="2022-01-06T15:00:19.029" v="0" actId="6014"/>
          <pc:sldLayoutMkLst>
            <pc:docMk/>
            <pc:sldMasterMk cId="2970061491" sldId="2147483648"/>
            <pc:sldLayoutMk cId="2899422758" sldId="2147483670"/>
          </pc:sldLayoutMkLst>
        </pc:sldLayoutChg>
        <pc:sldLayoutChg chg="mod">
          <pc:chgData name="Corliss, Jessica A" userId="1fc8d4bf-231c-4ebd-a194-2e9b38ad1dc0" providerId="ADAL" clId="{581414CA-6B97-B045-BD34-E51BDB0F346C}" dt="2022-01-06T15:01:29.031" v="9" actId="6014"/>
          <pc:sldLayoutMkLst>
            <pc:docMk/>
            <pc:sldMasterMk cId="2970061491" sldId="2147483648"/>
            <pc:sldLayoutMk cId="1568389576" sldId="2147483671"/>
          </pc:sldLayoutMkLst>
        </pc:sldLayoutChg>
        <pc:sldLayoutChg chg="mod">
          <pc:chgData name="Corliss, Jessica A" userId="1fc8d4bf-231c-4ebd-a194-2e9b38ad1dc0" providerId="ADAL" clId="{581414CA-6B97-B045-BD34-E51BDB0F346C}" dt="2022-01-06T15:01:06.419" v="6" actId="6014"/>
          <pc:sldLayoutMkLst>
            <pc:docMk/>
            <pc:sldMasterMk cId="2970061491" sldId="2147483648"/>
            <pc:sldLayoutMk cId="748418329" sldId="2147483672"/>
          </pc:sldLayoutMkLst>
        </pc:sldLayoutChg>
        <pc:sldLayoutChg chg="mod">
          <pc:chgData name="Corliss, Jessica A" userId="1fc8d4bf-231c-4ebd-a194-2e9b38ad1dc0" providerId="ADAL" clId="{581414CA-6B97-B045-BD34-E51BDB0F346C}" dt="2022-01-06T15:00:41.508" v="3" actId="6014"/>
          <pc:sldLayoutMkLst>
            <pc:docMk/>
            <pc:sldMasterMk cId="2970061491" sldId="2147483648"/>
            <pc:sldLayoutMk cId="840878860" sldId="2147483675"/>
          </pc:sldLayoutMkLst>
        </pc:sldLayoutChg>
        <pc:sldLayoutChg chg="mod">
          <pc:chgData name="Corliss, Jessica A" userId="1fc8d4bf-231c-4ebd-a194-2e9b38ad1dc0" providerId="ADAL" clId="{581414CA-6B97-B045-BD34-E51BDB0F346C}" dt="2022-01-06T15:00:57.361" v="5" actId="6014"/>
          <pc:sldLayoutMkLst>
            <pc:docMk/>
            <pc:sldMasterMk cId="2970061491" sldId="2147483648"/>
            <pc:sldLayoutMk cId="868536204" sldId="2147483676"/>
          </pc:sldLayoutMkLst>
        </pc:sldLayoutChg>
        <pc:sldLayoutChg chg="mod">
          <pc:chgData name="Corliss, Jessica A" userId="1fc8d4bf-231c-4ebd-a194-2e9b38ad1dc0" providerId="ADAL" clId="{581414CA-6B97-B045-BD34-E51BDB0F346C}" dt="2022-01-06T15:00:50.659" v="4" actId="6014"/>
          <pc:sldLayoutMkLst>
            <pc:docMk/>
            <pc:sldMasterMk cId="2970061491" sldId="2147483648"/>
            <pc:sldLayoutMk cId="3435829950" sldId="2147483677"/>
          </pc:sldLayoutMkLst>
        </pc:sldLayoutChg>
        <pc:sldLayoutChg chg="mod">
          <pc:chgData name="Corliss, Jessica A" userId="1fc8d4bf-231c-4ebd-a194-2e9b38ad1dc0" providerId="ADAL" clId="{581414CA-6B97-B045-BD34-E51BDB0F346C}" dt="2022-01-06T15:01:36.857" v="10" actId="6014"/>
          <pc:sldLayoutMkLst>
            <pc:docMk/>
            <pc:sldMasterMk cId="2970061491" sldId="2147483648"/>
            <pc:sldLayoutMk cId="2664682089" sldId="2147483679"/>
          </pc:sldLayoutMkLst>
        </pc:sldLayoutChg>
        <pc:sldLayoutChg chg="mod">
          <pc:chgData name="Corliss, Jessica A" userId="1fc8d4bf-231c-4ebd-a194-2e9b38ad1dc0" providerId="ADAL" clId="{581414CA-6B97-B045-BD34-E51BDB0F346C}" dt="2022-01-06T15:01:42.459" v="11" actId="6014"/>
          <pc:sldLayoutMkLst>
            <pc:docMk/>
            <pc:sldMasterMk cId="2970061491" sldId="2147483648"/>
            <pc:sldLayoutMk cId="3170021997" sldId="2147483680"/>
          </pc:sldLayoutMkLst>
        </pc:sldLayoutChg>
        <pc:sldLayoutChg chg="delSp modSp mod">
          <pc:chgData name="Corliss, Jessica A" userId="1fc8d4bf-231c-4ebd-a194-2e9b38ad1dc0" providerId="ADAL" clId="{581414CA-6B97-B045-BD34-E51BDB0F346C}" dt="2022-01-06T15:02:09.631" v="15" actId="6014"/>
          <pc:sldLayoutMkLst>
            <pc:docMk/>
            <pc:sldMasterMk cId="2970061491" sldId="2147483648"/>
            <pc:sldLayoutMk cId="1974530698" sldId="2147483691"/>
          </pc:sldLayoutMkLst>
          <pc:spChg chg="del">
            <ac:chgData name="Corliss, Jessica A" userId="1fc8d4bf-231c-4ebd-a194-2e9b38ad1dc0" providerId="ADAL" clId="{581414CA-6B97-B045-BD34-E51BDB0F346C}" dt="2022-01-06T15:02:02.572" v="13" actId="478"/>
            <ac:spMkLst>
              <pc:docMk/>
              <pc:sldMasterMk cId="2970061491" sldId="2147483648"/>
              <pc:sldLayoutMk cId="1974530698" sldId="2147483691"/>
              <ac:spMk id="3" creationId="{CB993FB4-4336-2048-A6A4-FA306EBBE714}"/>
            </ac:spMkLst>
          </pc:spChg>
          <pc:picChg chg="mod">
            <ac:chgData name="Corliss, Jessica A" userId="1fc8d4bf-231c-4ebd-a194-2e9b38ad1dc0" providerId="ADAL" clId="{581414CA-6B97-B045-BD34-E51BDB0F346C}" dt="2022-01-06T15:02:03.967" v="14" actId="1076"/>
            <ac:picMkLst>
              <pc:docMk/>
              <pc:sldMasterMk cId="2970061491" sldId="2147483648"/>
              <pc:sldLayoutMk cId="1974530698" sldId="2147483691"/>
              <ac:picMk id="4" creationId="{D94B893B-3A5E-A84C-9A26-CCC1CC0A2366}"/>
            </ac:picMkLst>
          </pc:picChg>
        </pc:sldLayoutChg>
        <pc:sldLayoutChg chg="mod">
          <pc:chgData name="Corliss, Jessica A" userId="1fc8d4bf-231c-4ebd-a194-2e9b38ad1dc0" providerId="ADAL" clId="{581414CA-6B97-B045-BD34-E51BDB0F346C}" dt="2022-01-06T15:01:14.513" v="7" actId="6014"/>
          <pc:sldLayoutMkLst>
            <pc:docMk/>
            <pc:sldMasterMk cId="2970061491" sldId="2147483648"/>
            <pc:sldLayoutMk cId="1710712687" sldId="214748369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788-A84D-A3F7-E2DFE64AC6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61-EC4D-89AA-025C386AB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61-EC4D-89AA-025C386AB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61-EC4D-89AA-025C386ABB23}"/>
              </c:ext>
            </c:extLst>
          </c:dPt>
          <c:dLbls>
            <c:dLbl>
              <c:idx val="1"/>
              <c:tx>
                <c:rich>
                  <a:bodyPr/>
                  <a:lstStyle/>
                  <a:p>
                    <a:fld id="{50C7B84E-2A58-4502-B0EB-A7DD28A30C7B}" type="PERCENTAGE">
                      <a:rPr lang="en-US">
                        <a:solidFill>
                          <a:schemeClr val="bg1"/>
                        </a:solidFill>
                      </a:rPr>
                      <a:pPr/>
                      <a:t>[PORCENTAJE]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661-EC4D-89AA-025C386ABB23}"/>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20</c:v>
                </c:pt>
                <c:pt idx="2">
                  <c:v>10</c:v>
                </c:pt>
                <c:pt idx="3">
                  <c:v>40</c:v>
                </c:pt>
              </c:numCache>
            </c:numRef>
          </c:val>
          <c:extLst>
            <c:ext xmlns:c16="http://schemas.microsoft.com/office/drawing/2014/chart" uri="{C3380CC4-5D6E-409C-BE32-E72D297353CC}">
              <c16:uniqueId val="{00000000-2788-A84D-A3F7-E2DFE64AC62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9252280437826541"/>
          <c:y val="0.27383202416053781"/>
          <c:w val="0.16116921526113587"/>
          <c:h val="0.51470691163604554"/>
        </c:manualLayout>
      </c:layout>
      <c:overlay val="0"/>
      <c:spPr>
        <a:noFill/>
        <a:ln>
          <a:noFill/>
        </a:ln>
        <a:effectLst/>
      </c:spPr>
      <c:txPr>
        <a:bodyPr rot="0" spcFirstLastPara="1" vertOverflow="ellipsis" vert="horz" wrap="square" anchor="ctr" anchorCtr="1"/>
        <a:lstStyle/>
        <a:p>
          <a:pPr>
            <a:defRPr sz="2200" b="0" i="0" u="none" strike="noStrike" kern="1200" baseline="0">
              <a:ln>
                <a:noFill/>
              </a:ln>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D1-4E2F-AAF9-E288E80CABAD}"/>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D1-4E2F-AAF9-E288E80CABA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D1-4E2F-AAF9-E288E80CABAD}"/>
            </c:ext>
          </c:extLst>
        </c:ser>
        <c:dLbls>
          <c:dLblPos val="outEnd"/>
          <c:showLegendKey val="0"/>
          <c:showVal val="1"/>
          <c:showCatName val="0"/>
          <c:showSerName val="0"/>
          <c:showPercent val="0"/>
          <c:showBubbleSize val="0"/>
        </c:dLbls>
        <c:gapWidth val="219"/>
        <c:overlap val="-27"/>
        <c:axId val="828878424"/>
        <c:axId val="828877112"/>
      </c:barChart>
      <c:catAx>
        <c:axId val="828878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7112"/>
        <c:crosses val="autoZero"/>
        <c:auto val="1"/>
        <c:lblAlgn val="ctr"/>
        <c:lblOffset val="100"/>
        <c:noMultiLvlLbl val="0"/>
      </c:catAx>
      <c:valAx>
        <c:axId val="828877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8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77051E-B811-D949-830F-55D35BA79CE4}"/>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a:extLst>
              <a:ext uri="{FF2B5EF4-FFF2-40B4-BE49-F238E27FC236}">
                <a16:creationId xmlns:a16="http://schemas.microsoft.com/office/drawing/2014/main" id="{672EC375-152E-3F4A-8C1A-308E3DFABC4E}"/>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1C830E4C-56B7-2443-B370-610F8D1BCD9C}" type="datetimeFigureOut">
              <a:rPr lang="en-US" smtClean="0"/>
              <a:t>3/6/2025</a:t>
            </a:fld>
            <a:endParaRPr lang="en-US"/>
          </a:p>
        </p:txBody>
      </p:sp>
      <p:sp>
        <p:nvSpPr>
          <p:cNvPr id="4" name="Footer Placeholder 3">
            <a:extLst>
              <a:ext uri="{FF2B5EF4-FFF2-40B4-BE49-F238E27FC236}">
                <a16:creationId xmlns:a16="http://schemas.microsoft.com/office/drawing/2014/main" id="{3DAD90D4-C48B-C647-BA8A-B43CFA99A437}"/>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0E78B-91EF-F148-8F7B-2AEC532510CB}"/>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F57D0152-5968-C24B-9EC0-2DFF74304A89}" type="slidenum">
              <a:rPr lang="en-US" smtClean="0"/>
              <a:t>‹Nº›</a:t>
            </a:fld>
            <a:endParaRPr lang="en-US"/>
          </a:p>
        </p:txBody>
      </p:sp>
    </p:spTree>
    <p:extLst>
      <p:ext uri="{BB962C8B-B14F-4D97-AF65-F5344CB8AC3E}">
        <p14:creationId xmlns:p14="http://schemas.microsoft.com/office/powerpoint/2010/main" val="158024884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CBCD2FD1-B169-9B41-A890-0ECD81C3476C}" type="datetimeFigureOut">
              <a:rPr lang="en-US" smtClean="0"/>
              <a:t>3/6/2025</a:t>
            </a:fld>
            <a:endParaRPr lang="en-US" dirty="0"/>
          </a:p>
        </p:txBody>
      </p:sp>
      <p:sp>
        <p:nvSpPr>
          <p:cNvPr id="4" name="Slide Image Placeholder 3"/>
          <p:cNvSpPr>
            <a:spLocks noGrp="1" noRot="1" noChangeAspect="1"/>
          </p:cNvSpPr>
          <p:nvPr>
            <p:ph type="sldImg" idx="2"/>
          </p:nvPr>
        </p:nvSpPr>
        <p:spPr>
          <a:xfrm>
            <a:off x="1438275" y="1173163"/>
            <a:ext cx="4225925"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769943EA-69D9-7E49-97CD-A49926F617C9}" type="slidenum">
              <a:rPr lang="en-US" smtClean="0"/>
              <a:t>‹Nº›</a:t>
            </a:fld>
            <a:endParaRPr lang="en-US" dirty="0"/>
          </a:p>
        </p:txBody>
      </p:sp>
    </p:spTree>
    <p:extLst>
      <p:ext uri="{BB962C8B-B14F-4D97-AF65-F5344CB8AC3E}">
        <p14:creationId xmlns:p14="http://schemas.microsoft.com/office/powerpoint/2010/main" val="173512763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129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pPr defTabSz="942289">
              <a:defRPr/>
            </a:pPr>
            <a:r>
              <a:rPr lang="en-US" dirty="0"/>
              <a:t>Download the full brand icon set at </a:t>
            </a:r>
            <a:r>
              <a:rPr lang="en-US" dirty="0">
                <a:hlinkClick r:id="rId3"/>
              </a:rPr>
              <a:t>brand.uiowa.edu/graphic-elements</a:t>
            </a:r>
            <a:endParaRPr lang="en-US" dirty="0"/>
          </a:p>
          <a:p>
            <a:endParaRPr lang="en-US" dirty="0"/>
          </a:p>
        </p:txBody>
      </p:sp>
    </p:spTree>
    <p:extLst>
      <p:ext uri="{BB962C8B-B14F-4D97-AF65-F5344CB8AC3E}">
        <p14:creationId xmlns:p14="http://schemas.microsoft.com/office/powerpoint/2010/main" val="3767214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pPr defTabSz="942289">
              <a:defRPr/>
            </a:pPr>
            <a:r>
              <a:rPr lang="en-US" dirty="0"/>
              <a:t>Download the full brand icon set at </a:t>
            </a:r>
            <a:r>
              <a:rPr lang="en-US" dirty="0">
                <a:hlinkClick r:id="rId3"/>
              </a:rPr>
              <a:t>brand.uiowa.edu/graphic-elements</a:t>
            </a:r>
            <a:endParaRPr lang="en-US" dirty="0"/>
          </a:p>
          <a:p>
            <a:endParaRPr lang="en-US" dirty="0"/>
          </a:p>
        </p:txBody>
      </p:sp>
    </p:spTree>
    <p:extLst>
      <p:ext uri="{BB962C8B-B14F-4D97-AF65-F5344CB8AC3E}">
        <p14:creationId xmlns:p14="http://schemas.microsoft.com/office/powerpoint/2010/main" val="403935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517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182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5676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r>
              <a:rPr lang="en-US" dirty="0"/>
              <a:t>To edit the pie chart: </a:t>
            </a:r>
          </a:p>
          <a:p>
            <a:endParaRPr lang="en-US" dirty="0"/>
          </a:p>
          <a:p>
            <a:r>
              <a:rPr lang="en-US" dirty="0"/>
              <a:t>1. Right click on the pie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wedge and select your preferred color. </a:t>
            </a:r>
          </a:p>
          <a:p>
            <a:endParaRPr lang="en-US" dirty="0"/>
          </a:p>
        </p:txBody>
      </p:sp>
    </p:spTree>
    <p:extLst>
      <p:ext uri="{BB962C8B-B14F-4D97-AF65-F5344CB8AC3E}">
        <p14:creationId xmlns:p14="http://schemas.microsoft.com/office/powerpoint/2010/main" val="2752094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r>
              <a:rPr lang="en-US" dirty="0"/>
              <a:t>To edit the bar chart: </a:t>
            </a:r>
          </a:p>
          <a:p>
            <a:endParaRPr lang="en-US" dirty="0"/>
          </a:p>
          <a:p>
            <a:r>
              <a:rPr lang="en-US" dirty="0"/>
              <a:t>1. Right click on the bar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bar and select your preferred color. </a:t>
            </a:r>
          </a:p>
          <a:p>
            <a:endParaRPr lang="en-US" dirty="0"/>
          </a:p>
        </p:txBody>
      </p:sp>
    </p:spTree>
    <p:extLst>
      <p:ext uri="{BB962C8B-B14F-4D97-AF65-F5344CB8AC3E}">
        <p14:creationId xmlns:p14="http://schemas.microsoft.com/office/powerpoint/2010/main" val="1171513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r>
              <a:rPr lang="en-US" dirty="0"/>
              <a:t>To edit map or change the county color:</a:t>
            </a:r>
          </a:p>
          <a:p>
            <a:endParaRPr lang="en-US" dirty="0"/>
          </a:p>
          <a:p>
            <a:r>
              <a:rPr lang="en-US" dirty="0"/>
              <a:t>1. Click the county you want to change.</a:t>
            </a:r>
          </a:p>
          <a:p>
            <a:r>
              <a:rPr lang="en-US" dirty="0"/>
              <a:t>2. Click ‘Shape Format’ tab, or right click and select the ‘Format Shape’ option.</a:t>
            </a:r>
          </a:p>
          <a:p>
            <a:r>
              <a:rPr lang="en-US" dirty="0"/>
              <a:t>3. Click the ‘Solid fill’ option and select one of the theme colors from the color menu. </a:t>
            </a:r>
          </a:p>
        </p:txBody>
      </p:sp>
    </p:spTree>
    <p:extLst>
      <p:ext uri="{BB962C8B-B14F-4D97-AF65-F5344CB8AC3E}">
        <p14:creationId xmlns:p14="http://schemas.microsoft.com/office/powerpoint/2010/main" val="1089215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r>
              <a:rPr lang="en-US" dirty="0"/>
              <a:t>To edit map or change the state color:</a:t>
            </a:r>
          </a:p>
          <a:p>
            <a:endParaRPr lang="en-US" dirty="0"/>
          </a:p>
          <a:p>
            <a:r>
              <a:rPr lang="en-US" dirty="0"/>
              <a:t>1. Double click the state that you want to change.</a:t>
            </a:r>
          </a:p>
          <a:p>
            <a:r>
              <a:rPr lang="en-US" dirty="0"/>
              <a:t>2. Click ‘Shape Format’ tab, or right click and select the ‘Format Shape’ option.</a:t>
            </a:r>
          </a:p>
          <a:p>
            <a:r>
              <a:rPr lang="en-US" dirty="0"/>
              <a:t>3. Click the ‘Solid fill’ option and select one of the theme colors from the color menu. </a:t>
            </a:r>
          </a:p>
          <a:p>
            <a:endParaRPr lang="en-US" dirty="0"/>
          </a:p>
        </p:txBody>
      </p:sp>
    </p:spTree>
    <p:extLst>
      <p:ext uri="{BB962C8B-B14F-4D97-AF65-F5344CB8AC3E}">
        <p14:creationId xmlns:p14="http://schemas.microsoft.com/office/powerpoint/2010/main" val="1068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35D40-33E8-337D-4FFB-2444415B7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98A1D-88AE-A391-D9A4-45ED13063ADF}"/>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A279D8DE-C1B4-8AE9-98AF-9D0825B27D4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2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FCA2-D43F-4FC7-E147-5BEA78095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792E0-D711-44FC-E721-735A27B1D5DA}"/>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A1192238-4FFA-9663-FEFB-645D9E2C33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4667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D361-CC67-6512-A606-3263EC223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4AEB8-C47E-75E5-7A5D-B6E7389A3E1D}"/>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7C75E7F5-46D1-4603-818C-3725D2B5420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515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D361-CC67-6512-A606-3263EC223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4AEB8-C47E-75E5-7A5D-B6E7389A3E1D}"/>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7C75E7F5-46D1-4603-818C-3725D2B5420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2853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D361-CC67-6512-A606-3263EC223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4AEB8-C47E-75E5-7A5D-B6E7389A3E1D}"/>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7C75E7F5-46D1-4603-818C-3725D2B5420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5047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D361-CC67-6512-A606-3263EC223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4AEB8-C47E-75E5-7A5D-B6E7389A3E1D}"/>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7C75E7F5-46D1-4603-818C-3725D2B5420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638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D361-CC67-6512-A606-3263EC223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4AEB8-C47E-75E5-7A5D-B6E7389A3E1D}"/>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7C75E7F5-46D1-4603-818C-3725D2B5420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30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4A5EC-60E7-0E1C-2803-69632B6B3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6B463-E16A-8A8A-858E-136D1B6D6F84}"/>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F3E9609F-FA9E-0230-69FA-23F726E4F7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528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931628" cy="1847088"/>
          </a:xfrm>
        </p:spPr>
        <p:txBody>
          <a:bodyPr lIns="0" tIns="0" rIns="0" bIns="0" anchor="t" anchorCtr="0">
            <a:normAutofit/>
          </a:bodyPr>
          <a:lstStyle>
            <a:lvl1pPr algn="l">
              <a:defRPr sz="52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xmlns="" val="1"/>
              </a:ext>
            </a:extLst>
          </p:cNvPr>
          <p:cNvCxnSpPr>
            <a:cxnSpLocks/>
          </p:cNvCxnSpPr>
          <p:nvPr userDrawn="1"/>
        </p:nvCxnSpPr>
        <p:spPr>
          <a:xfrm>
            <a:off x="730595" y="243872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EBA0026-8676-FC4D-B8E3-23D67CC31E33}"/>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1" name="Text Placeholder 15">
            <a:extLst>
              <a:ext uri="{FF2B5EF4-FFF2-40B4-BE49-F238E27FC236}">
                <a16:creationId xmlns:a16="http://schemas.microsoft.com/office/drawing/2014/main" id="{C56D6AE6-8806-5841-BD04-7C1509FA8029}"/>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bg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6" y="1774217"/>
            <a:ext cx="6948756" cy="365125"/>
          </a:xfrm>
          <a:prstGeom prst="rect">
            <a:avLst/>
          </a:prstGeom>
          <a:noFill/>
        </p:spPr>
        <p:txBody>
          <a:bodyPr vert="horz" lIns="0" tIns="0" rIns="0" bIns="0" rtlCol="0" anchor="ctr"/>
          <a:lstStyle>
            <a:lvl1pPr algn="l">
              <a:defRPr sz="165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F79387AB-96AB-3C45-A320-91F134DB3255}"/>
              </a:ext>
            </a:extLst>
          </p:cNvPr>
          <p:cNvPicPr>
            <a:picLocks noChangeAspect="1"/>
          </p:cNvPicPr>
          <p:nvPr userDrawn="1"/>
        </p:nvPicPr>
        <p:blipFill>
          <a:blip r:embed="rId2"/>
          <a:stretch>
            <a:fillRect/>
          </a:stretch>
        </p:blipFill>
        <p:spPr>
          <a:xfrm>
            <a:off x="6476484" y="0"/>
            <a:ext cx="2020330" cy="962062"/>
          </a:xfrm>
          <a:prstGeom prst="rect">
            <a:avLst/>
          </a:prstGeom>
        </p:spPr>
      </p:pic>
    </p:spTree>
    <p:extLst>
      <p:ext uri="{BB962C8B-B14F-4D97-AF65-F5344CB8AC3E}">
        <p14:creationId xmlns:p14="http://schemas.microsoft.com/office/powerpoint/2010/main" val="35599010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714375" y="389510"/>
            <a:ext cx="7715250" cy="1331865"/>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 </a:t>
            </a:r>
            <a:br>
              <a:rPr lang="en-US" dirty="0"/>
            </a:br>
            <a:r>
              <a:rPr lang="en-US" dirty="0"/>
              <a:t>that runs to two lines</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xmlns="" val="1"/>
              </a:ext>
            </a:extLst>
          </p:cNvPr>
          <p:cNvCxnSpPr>
            <a:cxnSpLocks/>
          </p:cNvCxnSpPr>
          <p:nvPr userDrawn="1"/>
        </p:nvCxnSpPr>
        <p:spPr>
          <a:xfrm>
            <a:off x="714376" y="165786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714375" y="2050741"/>
            <a:ext cx="7715250" cy="3892859"/>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Roboto" panose="02000000000000000000" pitchFamily="2"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7995AAAF-3BA6-4445-BF32-091644479611}"/>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ABEBFC15-B7A4-FB4F-B562-C691AE5316A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E48D5845-E94B-FC44-882C-248EE3B0A58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897963369"/>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2880" userDrawn="1">
          <p15:clr>
            <a:srgbClr val="FBAE40"/>
          </p15:clr>
        </p15:guide>
        <p15:guide id="3" pos="450" userDrawn="1">
          <p15:clr>
            <a:srgbClr val="FBAE40"/>
          </p15:clr>
        </p15:guide>
        <p15:guide id="4" pos="5310" userDrawn="1">
          <p15:clr>
            <a:srgbClr val="FBAE40"/>
          </p15:clr>
        </p15:guide>
        <p15:guide id="8"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289198"/>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76838"/>
            <a:ext cx="3600164"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279146"/>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66786"/>
            <a:ext cx="3600168"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FB445FB3-9F03-6E45-A046-D32E1D8AA79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BA149722-E418-5049-AB8B-86D90151F093}"/>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899422758"/>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686758"/>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1686756"/>
            <a:ext cx="2230029"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2674396"/>
            <a:ext cx="2230029"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1686756"/>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2674396"/>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2A845926-60C8-4F49-ABF0-3DC9E8370DA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207D8975-2D7E-8541-B9BA-B4ACB2453DE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851774748"/>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643188"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280285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280285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472958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472958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0557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656311" y="1676706"/>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656311" y="2664346"/>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55DF11BA-BD6E-E14D-A115-587308DBF4A7}"/>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B052AD83-662D-804A-9C50-78BD2D9F776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5" name="Footer Placeholder 4">
            <a:extLst>
              <a:ext uri="{FF2B5EF4-FFF2-40B4-BE49-F238E27FC236}">
                <a16:creationId xmlns:a16="http://schemas.microsoft.com/office/drawing/2014/main" id="{09F774AF-F9D8-314F-ADA4-4C6BF856754D}"/>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1772614730"/>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7716440" cy="329184"/>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7716440" cy="754602"/>
          </a:xfrm>
        </p:spPr>
        <p:txBody>
          <a:bodyPr lIns="0" tIns="0" rIns="0" bIns="0">
            <a:normAutofit/>
          </a:bodyPr>
          <a:lstStyle>
            <a:lvl1pPr marL="0" marR="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marL="0" marR="0" lvl="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a:pPr>
            <a:r>
              <a:rPr lang="en-US" dirty="0"/>
              <a:t>Click to edit row text</a:t>
            </a:r>
          </a:p>
          <a:p>
            <a:pPr lvl="0"/>
            <a:endParaRPr lang="en-US" dirty="0"/>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38019"/>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11376"/>
            <a:ext cx="7716440"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44628"/>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80501"/>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93705"/>
            <a:ext cx="7716440"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26956"/>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15" name="Rectangle 14">
            <a:extLst>
              <a:ext uri="{FF2B5EF4-FFF2-40B4-BE49-F238E27FC236}">
                <a16:creationId xmlns:a16="http://schemas.microsoft.com/office/drawing/2014/main" id="{55E76717-4761-EC4B-BDB1-C130638E59C3}"/>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34AAC5E4-D04D-AA43-9A77-008D2409BECE}"/>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795C6E8E-B090-754E-BB4D-53EC4364AED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84087886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9830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21424"/>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54675"/>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20213"/>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83657"/>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16908"/>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4862772" y="1688512"/>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4862773" y="2121764"/>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4862773" y="3223178"/>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4862774" y="3656430"/>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4862775" y="4685411"/>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4862776" y="5118662"/>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9" name="Rectangle 28">
            <a:extLst>
              <a:ext uri="{FF2B5EF4-FFF2-40B4-BE49-F238E27FC236}">
                <a16:creationId xmlns:a16="http://schemas.microsoft.com/office/drawing/2014/main" id="{A774845D-2BF0-2740-9880-8D2B0EBB22B7}"/>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5AA78D2-879D-BC4F-9774-9CE61C81AA4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95EBCFD2-248B-A44E-AEE6-8987ECBEC98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343582995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x1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7" y="2120011"/>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2660476"/>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715571" y="280360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715573" y="3236853"/>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3691764"/>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715574" y="387014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715576" y="4303394"/>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userDrawn="1"/>
        </p:nvCxnSpPr>
        <p:spPr>
          <a:xfrm>
            <a:off x="714380" y="478519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715573" y="4988550"/>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715574" y="5421802"/>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4850622" y="1688232"/>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4850623" y="2121485"/>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4851817" y="2805075"/>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4851819" y="3238327"/>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4851820" y="3871616"/>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4851822" y="4304868"/>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4851819" y="4990024"/>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4851820" y="5423276"/>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3" name="Rectangle 32">
            <a:extLst>
              <a:ext uri="{FF2B5EF4-FFF2-40B4-BE49-F238E27FC236}">
                <a16:creationId xmlns:a16="http://schemas.microsoft.com/office/drawing/2014/main" id="{A5480C56-313A-5C4D-A02B-5C10621A5061}"/>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5" name="Picture 34" descr="The University of Iowa">
            <a:extLst>
              <a:ext uri="{FF2B5EF4-FFF2-40B4-BE49-F238E27FC236}">
                <a16:creationId xmlns:a16="http://schemas.microsoft.com/office/drawing/2014/main" id="{2DA8F900-4BB3-134B-A7DE-0A6F63695305}"/>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6" name="Footer Placeholder 4">
            <a:extLst>
              <a:ext uri="{FF2B5EF4-FFF2-40B4-BE49-F238E27FC236}">
                <a16:creationId xmlns:a16="http://schemas.microsoft.com/office/drawing/2014/main" id="{B5B719EA-A20E-994C-8EEE-69E62E50742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868536204"/>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756430"/>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37816"/>
            <a:ext cx="3600164"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userDrawn="1"/>
        </p:nvCxnSpPr>
        <p:spPr>
          <a:xfrm>
            <a:off x="711994" y="3790765"/>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718539" y="4109427"/>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718540" y="4590814"/>
            <a:ext cx="3600164" cy="11819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79385"/>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746378"/>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27764"/>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4829457" y="4099375"/>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4829458" y="4580761"/>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D8D606F0-071A-A842-B316-9BEBD143AC36}"/>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70498093-055A-1249-80EE-EB69C10A937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8EEADFDD-6D39-8041-B44B-CC11D0FD544F}"/>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74841832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2400" userDrawn="1">
          <p15:clr>
            <a:srgbClr val="FBAE40"/>
          </p15:clr>
        </p15:guide>
        <p15:guide id="7" orient="horz" pos="69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Stat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04310"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2141220" y="2469136"/>
            <a:ext cx="940541" cy="930491"/>
          </a:xfrm>
        </p:spPr>
        <p:txBody>
          <a:bodyPr/>
          <a:lstStyle>
            <a:lvl1pPr marL="0" indent="0">
              <a:buNone/>
              <a:defRPr/>
            </a:lvl1pPr>
          </a:lstStyle>
          <a:p>
            <a:endParaRPr lang="en-US" dirty="0"/>
          </a:p>
        </p:txBody>
      </p:sp>
      <p:cxnSp>
        <p:nvCxnSpPr>
          <p:cNvPr id="14" name="Straight Connector 13">
            <a:extLst>
              <a:ext uri="{FF2B5EF4-FFF2-40B4-BE49-F238E27FC236}">
                <a16:creationId xmlns:a16="http://schemas.microsoft.com/office/drawing/2014/main" id="{44DE3AB4-3020-8D45-86B7-592F12CB716B}"/>
              </a:ext>
              <a:ext uri="{C183D7F6-B498-43B3-948B-1728B52AA6E4}">
                <adec:decorative xmlns:adec="http://schemas.microsoft.com/office/drawing/2017/decorative" xmlns="" val="1"/>
              </a:ext>
            </a:extLst>
          </p:cNvPr>
          <p:cNvCxnSpPr>
            <a:cxnSpLocks/>
          </p:cNvCxnSpPr>
          <p:nvPr userDrawn="1"/>
        </p:nvCxnSpPr>
        <p:spPr>
          <a:xfrm>
            <a:off x="672385"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704310"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3436853"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0" name="Straight Connector 19">
            <a:extLst>
              <a:ext uri="{FF2B5EF4-FFF2-40B4-BE49-F238E27FC236}">
                <a16:creationId xmlns:a16="http://schemas.microsoft.com/office/drawing/2014/main" id="{1799B91B-7CDD-284B-99CF-8408146B2C0D}"/>
              </a:ext>
              <a:ext uri="{C183D7F6-B498-43B3-948B-1728B52AA6E4}">
                <adec:decorative xmlns:adec="http://schemas.microsoft.com/office/drawing/2017/decorative" xmlns="" val="1"/>
              </a:ext>
            </a:extLst>
          </p:cNvPr>
          <p:cNvCxnSpPr>
            <a:cxnSpLocks/>
          </p:cNvCxnSpPr>
          <p:nvPr userDrawn="1"/>
        </p:nvCxnSpPr>
        <p:spPr>
          <a:xfrm>
            <a:off x="3404928"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3436853"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6169397"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7" name="Straight Connector 26">
            <a:extLst>
              <a:ext uri="{FF2B5EF4-FFF2-40B4-BE49-F238E27FC236}">
                <a16:creationId xmlns:a16="http://schemas.microsoft.com/office/drawing/2014/main" id="{F9F7D2B0-E449-FD45-9789-FC204088E97C}"/>
              </a:ext>
              <a:ext uri="{C183D7F6-B498-43B3-948B-1728B52AA6E4}">
                <adec:decorative xmlns:adec="http://schemas.microsoft.com/office/drawing/2017/decorative" xmlns="" val="1"/>
              </a:ext>
            </a:extLst>
          </p:cNvPr>
          <p:cNvCxnSpPr>
            <a:cxnSpLocks/>
          </p:cNvCxnSpPr>
          <p:nvPr userDrawn="1"/>
        </p:nvCxnSpPr>
        <p:spPr>
          <a:xfrm>
            <a:off x="6137472"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6169397"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9F9D999-694A-C64C-9BA8-FF37455DDD7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A000685F-E841-A44D-AC9C-173BD5E3C25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
        <p:nvSpPr>
          <p:cNvPr id="34" name="Picture Placeholder 50">
            <a:extLst>
              <a:ext uri="{FF2B5EF4-FFF2-40B4-BE49-F238E27FC236}">
                <a16:creationId xmlns:a16="http://schemas.microsoft.com/office/drawing/2014/main" id="{F52BFEB6-775B-5540-A1D7-F6E3DDCDB834}"/>
              </a:ext>
            </a:extLst>
          </p:cNvPr>
          <p:cNvSpPr>
            <a:spLocks noGrp="1"/>
          </p:cNvSpPr>
          <p:nvPr>
            <p:ph type="pic" sz="quarter" idx="28"/>
          </p:nvPr>
        </p:nvSpPr>
        <p:spPr>
          <a:xfrm>
            <a:off x="4873763" y="2484685"/>
            <a:ext cx="940541" cy="930491"/>
          </a:xfrm>
        </p:spPr>
        <p:txBody>
          <a:bodyPr/>
          <a:lstStyle>
            <a:lvl1pPr marL="0" indent="0">
              <a:buNone/>
              <a:defRPr/>
            </a:lvl1pPr>
          </a:lstStyle>
          <a:p>
            <a:endParaRPr lang="en-US" dirty="0"/>
          </a:p>
        </p:txBody>
      </p:sp>
      <p:sp>
        <p:nvSpPr>
          <p:cNvPr id="35" name="Picture Placeholder 50">
            <a:extLst>
              <a:ext uri="{FF2B5EF4-FFF2-40B4-BE49-F238E27FC236}">
                <a16:creationId xmlns:a16="http://schemas.microsoft.com/office/drawing/2014/main" id="{3B2767A3-945C-8A48-8F63-467E5E2A4DDF}"/>
              </a:ext>
            </a:extLst>
          </p:cNvPr>
          <p:cNvSpPr>
            <a:spLocks noGrp="1"/>
          </p:cNvSpPr>
          <p:nvPr>
            <p:ph type="pic" sz="quarter" idx="29"/>
          </p:nvPr>
        </p:nvSpPr>
        <p:spPr>
          <a:xfrm>
            <a:off x="7606307" y="2484685"/>
            <a:ext cx="940541" cy="930491"/>
          </a:xfrm>
        </p:spPr>
        <p:txBody>
          <a:bodyPr/>
          <a:lstStyle>
            <a:lvl1pPr marL="0" indent="0">
              <a:buNone/>
              <a:defRPr/>
            </a:lvl1pPr>
          </a:lstStyle>
          <a:p>
            <a:endParaRPr lang="en-US" dirty="0"/>
          </a:p>
        </p:txBody>
      </p:sp>
    </p:spTree>
    <p:extLst>
      <p:ext uri="{BB962C8B-B14F-4D97-AF65-F5344CB8AC3E}">
        <p14:creationId xmlns:p14="http://schemas.microsoft.com/office/powerpoint/2010/main" val="171071268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 uri="{C183D7F6-B498-43B3-948B-1728B52AA6E4}">
                <adec:decorative xmlns:adec="http://schemas.microsoft.com/office/drawing/2017/decorative" xmlns=""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 uri="{C183D7F6-B498-43B3-948B-1728B52AA6E4}">
                <adec:decorative xmlns:adec="http://schemas.microsoft.com/office/drawing/2017/decorative" xmlns="" val="1"/>
              </a:ext>
            </a:extLst>
          </p:cNvPr>
          <p:cNvSpPr/>
          <p:nvPr userDrawn="1"/>
        </p:nvSpPr>
        <p:spPr>
          <a:xfrm>
            <a:off x="1216102"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472729" y="2553043"/>
            <a:ext cx="886809" cy="878171"/>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4078664"/>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4078664"/>
            <a:ext cx="2230029"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2</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4078663"/>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A13C9DCC-5284-6A4A-A857-E196C97A307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8" name="Footer Placeholder 4">
            <a:extLst>
              <a:ext uri="{FF2B5EF4-FFF2-40B4-BE49-F238E27FC236}">
                <a16:creationId xmlns:a16="http://schemas.microsoft.com/office/drawing/2014/main" id="{EE85593F-9DA3-E843-83EA-BB61BA6E56A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
        <p:nvSpPr>
          <p:cNvPr id="29" name="Oval 28">
            <a:extLst>
              <a:ext uri="{FF2B5EF4-FFF2-40B4-BE49-F238E27FC236}">
                <a16:creationId xmlns:a16="http://schemas.microsoft.com/office/drawing/2014/main" id="{DF1D17A9-33ED-0C42-9E29-A5641F8C0AFE}"/>
              </a:ext>
              <a:ext uri="{C183D7F6-B498-43B3-948B-1728B52AA6E4}">
                <adec:decorative xmlns:adec="http://schemas.microsoft.com/office/drawing/2017/decorative" xmlns="" val="1"/>
              </a:ext>
            </a:extLst>
          </p:cNvPr>
          <p:cNvSpPr/>
          <p:nvPr userDrawn="1"/>
        </p:nvSpPr>
        <p:spPr>
          <a:xfrm>
            <a:off x="3859924"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Picture Placeholder 3">
            <a:extLst>
              <a:ext uri="{FF2B5EF4-FFF2-40B4-BE49-F238E27FC236}">
                <a16:creationId xmlns:a16="http://schemas.microsoft.com/office/drawing/2014/main" id="{569A0A84-E625-844B-BFE2-C1C6287E290E}"/>
              </a:ext>
            </a:extLst>
          </p:cNvPr>
          <p:cNvSpPr>
            <a:spLocks noGrp="1"/>
          </p:cNvSpPr>
          <p:nvPr>
            <p:ph type="pic" sz="quarter" idx="24"/>
          </p:nvPr>
        </p:nvSpPr>
        <p:spPr>
          <a:xfrm>
            <a:off x="4103299" y="2553043"/>
            <a:ext cx="886809" cy="878171"/>
          </a:xfrm>
        </p:spPr>
        <p:txBody>
          <a:bodyPr/>
          <a:lstStyle>
            <a:lvl1pPr>
              <a:buNone/>
              <a:defRPr/>
            </a:lvl1pPr>
          </a:lstStyle>
          <a:p>
            <a:endParaRPr lang="en-US" dirty="0"/>
          </a:p>
        </p:txBody>
      </p:sp>
      <p:sp>
        <p:nvSpPr>
          <p:cNvPr id="31" name="Oval 30">
            <a:extLst>
              <a:ext uri="{FF2B5EF4-FFF2-40B4-BE49-F238E27FC236}">
                <a16:creationId xmlns:a16="http://schemas.microsoft.com/office/drawing/2014/main" id="{A5736D78-B363-E54C-9445-910A8845B60F}"/>
              </a:ext>
              <a:ext uri="{C183D7F6-B498-43B3-948B-1728B52AA6E4}">
                <adec:decorative xmlns:adec="http://schemas.microsoft.com/office/drawing/2017/decorative" xmlns="" val="1"/>
              </a:ext>
            </a:extLst>
          </p:cNvPr>
          <p:cNvSpPr/>
          <p:nvPr userDrawn="1"/>
        </p:nvSpPr>
        <p:spPr>
          <a:xfrm>
            <a:off x="6503747" y="2265939"/>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Picture Placeholder 3">
            <a:extLst>
              <a:ext uri="{FF2B5EF4-FFF2-40B4-BE49-F238E27FC236}">
                <a16:creationId xmlns:a16="http://schemas.microsoft.com/office/drawing/2014/main" id="{AE5BD224-C6F0-A44B-8415-008E871A701D}"/>
              </a:ext>
            </a:extLst>
          </p:cNvPr>
          <p:cNvSpPr>
            <a:spLocks noGrp="1"/>
          </p:cNvSpPr>
          <p:nvPr>
            <p:ph type="pic" sz="quarter" idx="25"/>
          </p:nvPr>
        </p:nvSpPr>
        <p:spPr>
          <a:xfrm>
            <a:off x="6760374" y="2552669"/>
            <a:ext cx="886809" cy="878171"/>
          </a:xfrm>
        </p:spPr>
        <p:txBody>
          <a:bodyPr/>
          <a:lstStyle>
            <a:lvl1pPr>
              <a:buNone/>
              <a:defRPr/>
            </a:lvl1pPr>
          </a:lstStyle>
          <a:p>
            <a:endParaRPr lang="en-US" dirty="0"/>
          </a:p>
        </p:txBody>
      </p:sp>
    </p:spTree>
    <p:extLst>
      <p:ext uri="{BB962C8B-B14F-4D97-AF65-F5344CB8AC3E}">
        <p14:creationId xmlns:p14="http://schemas.microsoft.com/office/powerpoint/2010/main" val="73395191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858000" cy="1843238"/>
          </a:xfrm>
        </p:spPr>
        <p:txBody>
          <a:bodyPr lIns="0" tIns="0" rIns="0" bIns="0" anchor="t" anchorCtr="0">
            <a:normAutofit/>
          </a:bodyPr>
          <a:lstStyle>
            <a:lvl1pPr algn="l">
              <a:defRPr sz="52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730595" y="243872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tx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5" y="1774217"/>
            <a:ext cx="6874669" cy="365125"/>
          </a:xfrm>
          <a:prstGeom prst="rect">
            <a:avLst/>
          </a:prstGeom>
          <a:noFill/>
        </p:spPr>
        <p:txBody>
          <a:bodyPr vert="horz" lIns="0" tIns="0" rIns="0" bIns="0" rtlCol="0" anchor="ctr"/>
          <a:lstStyle>
            <a:lvl1pPr algn="l">
              <a:defRPr sz="165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2BFB147F-9BD6-AA42-8D58-18E266C69A12}"/>
              </a:ext>
            </a:extLst>
          </p:cNvPr>
          <p:cNvPicPr>
            <a:picLocks noChangeAspect="1"/>
          </p:cNvPicPr>
          <p:nvPr userDrawn="1"/>
        </p:nvPicPr>
        <p:blipFill>
          <a:blip r:embed="rId2"/>
          <a:srcRect/>
          <a:stretch/>
        </p:blipFill>
        <p:spPr>
          <a:xfrm>
            <a:off x="6476484" y="150"/>
            <a:ext cx="2020330" cy="961761"/>
          </a:xfrm>
          <a:prstGeom prst="rect">
            <a:avLst/>
          </a:prstGeom>
        </p:spPr>
      </p:pic>
    </p:spTree>
    <p:extLst>
      <p:ext uri="{BB962C8B-B14F-4D97-AF65-F5344CB8AC3E}">
        <p14:creationId xmlns:p14="http://schemas.microsoft.com/office/powerpoint/2010/main" val="12978892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 uri="{C183D7F6-B498-43B3-948B-1728B52AA6E4}">
                <adec:decorative xmlns:adec="http://schemas.microsoft.com/office/drawing/2017/decorative" xmlns=""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714375"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2720638"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4654213"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6660475" y="4073057"/>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6" name="Rectangle 15">
            <a:extLst>
              <a:ext uri="{FF2B5EF4-FFF2-40B4-BE49-F238E27FC236}">
                <a16:creationId xmlns:a16="http://schemas.microsoft.com/office/drawing/2014/main" id="{D4578BB7-B3A6-0D4A-A743-C8950F9817AE}"/>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4" name="Picture 33" descr="The University of Iowa">
            <a:extLst>
              <a:ext uri="{FF2B5EF4-FFF2-40B4-BE49-F238E27FC236}">
                <a16:creationId xmlns:a16="http://schemas.microsoft.com/office/drawing/2014/main" id="{E6A101F6-A986-EA4C-85FF-846F802DF0A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5" name="Footer Placeholder 4">
            <a:extLst>
              <a:ext uri="{FF2B5EF4-FFF2-40B4-BE49-F238E27FC236}">
                <a16:creationId xmlns:a16="http://schemas.microsoft.com/office/drawing/2014/main" id="{DBA4A05F-7745-F24C-BB9F-0EF0456B4EA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
        <p:nvSpPr>
          <p:cNvPr id="36" name="Oval 35">
            <a:extLst>
              <a:ext uri="{FF2B5EF4-FFF2-40B4-BE49-F238E27FC236}">
                <a16:creationId xmlns:a16="http://schemas.microsoft.com/office/drawing/2014/main" id="{F794BC38-28A2-BC4E-9A38-652E9790E452}"/>
              </a:ext>
              <a:ext uri="{C183D7F6-B498-43B3-948B-1728B52AA6E4}">
                <adec:decorative xmlns:adec="http://schemas.microsoft.com/office/drawing/2017/decorative" xmlns="" val="1"/>
              </a:ext>
            </a:extLst>
          </p:cNvPr>
          <p:cNvSpPr/>
          <p:nvPr userDrawn="1"/>
        </p:nvSpPr>
        <p:spPr>
          <a:xfrm>
            <a:off x="95278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Picture Placeholder 3">
            <a:extLst>
              <a:ext uri="{FF2B5EF4-FFF2-40B4-BE49-F238E27FC236}">
                <a16:creationId xmlns:a16="http://schemas.microsoft.com/office/drawing/2014/main" id="{BEB5B93C-855D-1841-B46E-5C7DC4474C9D}"/>
              </a:ext>
            </a:extLst>
          </p:cNvPr>
          <p:cNvSpPr>
            <a:spLocks noGrp="1"/>
          </p:cNvSpPr>
          <p:nvPr>
            <p:ph type="pic" sz="quarter" idx="25"/>
          </p:nvPr>
        </p:nvSpPr>
        <p:spPr>
          <a:xfrm>
            <a:off x="1169656" y="2531257"/>
            <a:ext cx="886809" cy="878171"/>
          </a:xfrm>
        </p:spPr>
        <p:txBody>
          <a:bodyPr/>
          <a:lstStyle>
            <a:lvl1pPr>
              <a:buNone/>
              <a:defRPr/>
            </a:lvl1pPr>
          </a:lstStyle>
          <a:p>
            <a:endParaRPr lang="en-US" dirty="0"/>
          </a:p>
        </p:txBody>
      </p:sp>
      <p:sp>
        <p:nvSpPr>
          <p:cNvPr id="38" name="Oval 37">
            <a:extLst>
              <a:ext uri="{FF2B5EF4-FFF2-40B4-BE49-F238E27FC236}">
                <a16:creationId xmlns:a16="http://schemas.microsoft.com/office/drawing/2014/main" id="{B88EAE07-826D-E648-AD1B-C375586FE0F9}"/>
              </a:ext>
              <a:ext uri="{C183D7F6-B498-43B3-948B-1728B52AA6E4}">
                <adec:decorative xmlns:adec="http://schemas.microsoft.com/office/drawing/2017/decorative" xmlns="" val="1"/>
              </a:ext>
            </a:extLst>
          </p:cNvPr>
          <p:cNvSpPr/>
          <p:nvPr userDrawn="1"/>
        </p:nvSpPr>
        <p:spPr>
          <a:xfrm>
            <a:off x="2905813"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Picture Placeholder 3">
            <a:extLst>
              <a:ext uri="{FF2B5EF4-FFF2-40B4-BE49-F238E27FC236}">
                <a16:creationId xmlns:a16="http://schemas.microsoft.com/office/drawing/2014/main" id="{6B4B3321-3FE0-F24B-B46D-CBEB820F0DB5}"/>
              </a:ext>
            </a:extLst>
          </p:cNvPr>
          <p:cNvSpPr>
            <a:spLocks noGrp="1"/>
          </p:cNvSpPr>
          <p:nvPr>
            <p:ph type="pic" sz="quarter" idx="21"/>
          </p:nvPr>
        </p:nvSpPr>
        <p:spPr>
          <a:xfrm>
            <a:off x="3205973" y="2546988"/>
            <a:ext cx="806295" cy="798442"/>
          </a:xfrm>
        </p:spPr>
        <p:txBody>
          <a:bodyPr/>
          <a:lstStyle>
            <a:lvl1pPr>
              <a:buNone/>
              <a:defRPr/>
            </a:lvl1pPr>
          </a:lstStyle>
          <a:p>
            <a:endParaRPr lang="en-US" dirty="0"/>
          </a:p>
        </p:txBody>
      </p:sp>
      <p:sp>
        <p:nvSpPr>
          <p:cNvPr id="40" name="Oval 39">
            <a:extLst>
              <a:ext uri="{FF2B5EF4-FFF2-40B4-BE49-F238E27FC236}">
                <a16:creationId xmlns:a16="http://schemas.microsoft.com/office/drawing/2014/main" id="{6B3422DB-51E9-564F-9FE0-BE73E0376126}"/>
              </a:ext>
              <a:ext uri="{C183D7F6-B498-43B3-948B-1728B52AA6E4}">
                <adec:decorative xmlns:adec="http://schemas.microsoft.com/office/drawing/2017/decorative" xmlns="" val="1"/>
              </a:ext>
            </a:extLst>
          </p:cNvPr>
          <p:cNvSpPr/>
          <p:nvPr userDrawn="1"/>
        </p:nvSpPr>
        <p:spPr>
          <a:xfrm>
            <a:off x="4887656"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Picture Placeholder 3">
            <a:extLst>
              <a:ext uri="{FF2B5EF4-FFF2-40B4-BE49-F238E27FC236}">
                <a16:creationId xmlns:a16="http://schemas.microsoft.com/office/drawing/2014/main" id="{2E216002-26D5-D44D-B1E3-F7FFA5933B39}"/>
              </a:ext>
            </a:extLst>
          </p:cNvPr>
          <p:cNvSpPr>
            <a:spLocks noGrp="1"/>
          </p:cNvSpPr>
          <p:nvPr>
            <p:ph type="pic" sz="quarter" idx="26"/>
          </p:nvPr>
        </p:nvSpPr>
        <p:spPr>
          <a:xfrm>
            <a:off x="5167368" y="2546987"/>
            <a:ext cx="825546" cy="817505"/>
          </a:xfrm>
        </p:spPr>
        <p:txBody>
          <a:bodyPr/>
          <a:lstStyle>
            <a:lvl1pPr>
              <a:buNone/>
              <a:defRPr/>
            </a:lvl1pPr>
          </a:lstStyle>
          <a:p>
            <a:endParaRPr lang="en-US" dirty="0"/>
          </a:p>
        </p:txBody>
      </p:sp>
      <p:sp>
        <p:nvSpPr>
          <p:cNvPr id="42" name="Oval 41">
            <a:extLst>
              <a:ext uri="{FF2B5EF4-FFF2-40B4-BE49-F238E27FC236}">
                <a16:creationId xmlns:a16="http://schemas.microsoft.com/office/drawing/2014/main" id="{96648D4D-6BD9-F24C-955D-9701360F7A42}"/>
              </a:ext>
              <a:ext uri="{C183D7F6-B498-43B3-948B-1728B52AA6E4}">
                <adec:decorative xmlns:adec="http://schemas.microsoft.com/office/drawing/2017/decorative" xmlns="" val="1"/>
              </a:ext>
            </a:extLst>
          </p:cNvPr>
          <p:cNvSpPr/>
          <p:nvPr userDrawn="1"/>
        </p:nvSpPr>
        <p:spPr>
          <a:xfrm>
            <a:off x="681961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Picture Placeholder 3">
            <a:extLst>
              <a:ext uri="{FF2B5EF4-FFF2-40B4-BE49-F238E27FC236}">
                <a16:creationId xmlns:a16="http://schemas.microsoft.com/office/drawing/2014/main" id="{E602C083-BC5F-514B-8FA9-A814C3E27430}"/>
              </a:ext>
            </a:extLst>
          </p:cNvPr>
          <p:cNvSpPr>
            <a:spLocks noGrp="1"/>
          </p:cNvSpPr>
          <p:nvPr>
            <p:ph type="pic" sz="quarter" idx="27"/>
          </p:nvPr>
        </p:nvSpPr>
        <p:spPr>
          <a:xfrm>
            <a:off x="7086775" y="2525203"/>
            <a:ext cx="825548" cy="817506"/>
          </a:xfrm>
        </p:spPr>
        <p:txBody>
          <a:bodyPr/>
          <a:lstStyle>
            <a:lvl1pPr>
              <a:buNone/>
              <a:defRPr/>
            </a:lvl1pPr>
          </a:lstStyle>
          <a:p>
            <a:endParaRPr lang="en-US" dirty="0"/>
          </a:p>
        </p:txBody>
      </p:sp>
    </p:spTree>
    <p:extLst>
      <p:ext uri="{BB962C8B-B14F-4D97-AF65-F5344CB8AC3E}">
        <p14:creationId xmlns:p14="http://schemas.microsoft.com/office/powerpoint/2010/main" val="1568389576"/>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711994" y="1684461"/>
            <a:ext cx="2377679"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3548916"/>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4264538"/>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3451836" y="1677611"/>
            <a:ext cx="2240483" cy="1621608"/>
          </a:xfrm>
        </p:spPr>
        <p:txBody>
          <a:bodyPr/>
          <a:lstStyle>
            <a:lvl1pPr>
              <a:buNone/>
              <a:defRPr/>
            </a:lvl1pPr>
          </a:lstStyle>
          <a:p>
            <a:endParaRPr lang="en-US" dirty="0"/>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3537679"/>
            <a:ext cx="2230029"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4253301"/>
            <a:ext cx="2230029"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6054481" y="1684461"/>
            <a:ext cx="2375144" cy="1621608"/>
          </a:xfrm>
        </p:spPr>
        <p:txBody>
          <a:bodyPr/>
          <a:lstStyle>
            <a:lvl1pPr>
              <a:buNone/>
              <a:defRPr/>
            </a:lvl1pPr>
          </a:lstStyle>
          <a:p>
            <a:endParaRPr lang="en-US" dirty="0"/>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3537679"/>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4253301"/>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02DAB539-1500-4641-B587-77CADD883496}"/>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366D8D2D-32DD-794A-9976-853EF650004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46934CAC-A1D4-6545-B8FE-B5DAC1E7D2F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66468208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userDrawn="1">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711994" y="1684461"/>
            <a:ext cx="1780454"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58088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userDrawn="1">
            <p:ph type="pic" sz="quarter" idx="23"/>
          </p:nvPr>
        </p:nvSpPr>
        <p:spPr>
          <a:xfrm>
            <a:off x="2695022" y="1684461"/>
            <a:ext cx="1780454" cy="1621608"/>
          </a:xfrm>
        </p:spPr>
        <p:txBody>
          <a:bodyPr/>
          <a:lstStyle>
            <a:lvl1pPr>
              <a:buNone/>
              <a:defRPr/>
            </a:lvl1pPr>
          </a:lstStyle>
          <a:p>
            <a:endParaRPr lang="en-US" dirty="0"/>
          </a:p>
        </p:txBody>
      </p:sp>
      <p:sp>
        <p:nvSpPr>
          <p:cNvPr id="25" name="Content Placeholder 2">
            <a:extLst>
              <a:ext uri="{FF2B5EF4-FFF2-40B4-BE49-F238E27FC236}">
                <a16:creationId xmlns:a16="http://schemas.microsoft.com/office/drawing/2014/main" id="{C03DF098-BB37-5848-9388-750D29EFC657}"/>
              </a:ext>
            </a:extLst>
          </p:cNvPr>
          <p:cNvSpPr>
            <a:spLocks noGrp="1"/>
          </p:cNvSpPr>
          <p:nvPr userDrawn="1">
            <p:ph idx="24" hasCustomPrompt="1"/>
          </p:nvPr>
        </p:nvSpPr>
        <p:spPr>
          <a:xfrm>
            <a:off x="2722790"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userDrawn="1">
            <p:ph idx="25" hasCustomPrompt="1"/>
          </p:nvPr>
        </p:nvSpPr>
        <p:spPr>
          <a:xfrm>
            <a:off x="2722791"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1805"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userDrawn="1">
            <p:ph type="pic" sz="quarter" idx="26"/>
          </p:nvPr>
        </p:nvSpPr>
        <p:spPr>
          <a:xfrm>
            <a:off x="4678050" y="1684461"/>
            <a:ext cx="1780454" cy="1621608"/>
          </a:xfrm>
        </p:spPr>
        <p:txBody>
          <a:bodyPr/>
          <a:lstStyle>
            <a:lvl1pPr>
              <a:buNone/>
              <a:defRPr/>
            </a:lvl1pPr>
          </a:lstStyle>
          <a:p>
            <a:endParaRPr lang="en-US" dirty="0"/>
          </a:p>
        </p:txBody>
      </p:sp>
      <p:sp>
        <p:nvSpPr>
          <p:cNvPr id="35" name="Content Placeholder 2">
            <a:extLst>
              <a:ext uri="{FF2B5EF4-FFF2-40B4-BE49-F238E27FC236}">
                <a16:creationId xmlns:a16="http://schemas.microsoft.com/office/drawing/2014/main" id="{DEB8CCE3-3756-5947-84B2-DFCA00A013F6}"/>
              </a:ext>
            </a:extLst>
          </p:cNvPr>
          <p:cNvSpPr>
            <a:spLocks noGrp="1"/>
          </p:cNvSpPr>
          <p:nvPr userDrawn="1">
            <p:ph idx="27" hasCustomPrompt="1"/>
          </p:nvPr>
        </p:nvSpPr>
        <p:spPr>
          <a:xfrm>
            <a:off x="4682218"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userDrawn="1">
            <p:ph idx="28" hasCustomPrompt="1"/>
          </p:nvPr>
        </p:nvSpPr>
        <p:spPr>
          <a:xfrm>
            <a:off x="4682219"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6272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userDrawn="1">
            <p:ph type="pic" sz="quarter" idx="22"/>
          </p:nvPr>
        </p:nvSpPr>
        <p:spPr>
          <a:xfrm>
            <a:off x="6661077" y="1680693"/>
            <a:ext cx="1762024" cy="1621608"/>
          </a:xfrm>
        </p:spPr>
        <p:txBody>
          <a:bodyPr/>
          <a:lstStyle>
            <a:lvl1pPr>
              <a:buNone/>
              <a:defRPr/>
            </a:lvl1pPr>
          </a:lstStyle>
          <a:p>
            <a:endParaRPr lang="en-US" dirty="0"/>
          </a:p>
        </p:txBody>
      </p:sp>
      <p:sp>
        <p:nvSpPr>
          <p:cNvPr id="19" name="Content Placeholder 2">
            <a:extLst>
              <a:ext uri="{FF2B5EF4-FFF2-40B4-BE49-F238E27FC236}">
                <a16:creationId xmlns:a16="http://schemas.microsoft.com/office/drawing/2014/main" id="{A07502CC-5B90-4BCF-B63B-36D026C9AE96}"/>
              </a:ext>
            </a:extLst>
          </p:cNvPr>
          <p:cNvSpPr>
            <a:spLocks noGrp="1"/>
          </p:cNvSpPr>
          <p:nvPr userDrawn="1">
            <p:ph idx="15" hasCustomPrompt="1"/>
          </p:nvPr>
        </p:nvSpPr>
        <p:spPr>
          <a:xfrm>
            <a:off x="6656311" y="3548916"/>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userDrawn="1">
            <p:ph idx="16" hasCustomPrompt="1"/>
          </p:nvPr>
        </p:nvSpPr>
        <p:spPr>
          <a:xfrm>
            <a:off x="6656311" y="4230000"/>
            <a:ext cx="1769150"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CA720753-9BFD-2840-9C93-FF72942ED6E3}"/>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5841833A-DC48-1341-8CED-2C33FF13E5F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9" name="Footer Placeholder 4">
            <a:extLst>
              <a:ext uri="{FF2B5EF4-FFF2-40B4-BE49-F238E27FC236}">
                <a16:creationId xmlns:a16="http://schemas.microsoft.com/office/drawing/2014/main" id="{99532311-74A6-524D-8B7C-520D61A0A09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317002199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711994" y="498296"/>
            <a:ext cx="3945731" cy="896116"/>
          </a:xfrm>
        </p:spPr>
        <p:txBody>
          <a:bodyPr>
            <a:normAutofit/>
          </a:bodyPr>
          <a:lstStyle>
            <a:lvl1pPr>
              <a:defRPr sz="3300"/>
            </a:lvl1pPr>
          </a:lstStyle>
          <a:p>
            <a:r>
              <a:rPr lang="en-US" dirty="0"/>
              <a:t>Click to edit Title</a:t>
            </a:r>
          </a:p>
        </p:txBody>
      </p:sp>
      <p:cxnSp>
        <p:nvCxnSpPr>
          <p:cNvPr id="16" name="Straight Connector 15">
            <a:extLst>
              <a:ext uri="{FF2B5EF4-FFF2-40B4-BE49-F238E27FC236}">
                <a16:creationId xmlns:a16="http://schemas.microsoft.com/office/drawing/2014/main" id="{0F31F03A-71CF-475D-8A3C-99FC106D73E8}"/>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714375" y="1686758"/>
            <a:ext cx="3943351"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5378651" y="1"/>
            <a:ext cx="37719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
        <p:nvSpPr>
          <p:cNvPr id="9" name="Rectangle 8">
            <a:extLst>
              <a:ext uri="{FF2B5EF4-FFF2-40B4-BE49-F238E27FC236}">
                <a16:creationId xmlns:a16="http://schemas.microsoft.com/office/drawing/2014/main" id="{7420F7CB-393D-BF45-B52D-542FDDEFCAFF}"/>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0" name="Picture 9" descr="The University of Iowa">
            <a:extLst>
              <a:ext uri="{FF2B5EF4-FFF2-40B4-BE49-F238E27FC236}">
                <a16:creationId xmlns:a16="http://schemas.microsoft.com/office/drawing/2014/main" id="{AEE57422-8581-D940-B95A-28BB5FA8EBE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F4890DD7-288C-3F48-AC5A-4CC0C37D9FAB}"/>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625500995"/>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34" userDrawn="1">
          <p15:clr>
            <a:srgbClr val="FBAE40"/>
          </p15:clr>
        </p15:guide>
        <p15:guide id="3" pos="450" userDrawn="1">
          <p15:clr>
            <a:srgbClr val="FBAE40"/>
          </p15:clr>
        </p15:guide>
        <p15:guide id="4" orient="horz" pos="1056"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714375" y="365126"/>
            <a:ext cx="3940879" cy="1331865"/>
          </a:xfrm>
        </p:spPr>
        <p:txBody>
          <a:bodyPr>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17" name="Straight Connector 16">
            <a:extLst>
              <a:ext uri="{FF2B5EF4-FFF2-40B4-BE49-F238E27FC236}">
                <a16:creationId xmlns:a16="http://schemas.microsoft.com/office/drawing/2014/main" id="{EB28F420-DDD1-5E4A-9513-EAE252D759FE}"/>
              </a:ext>
              <a:ext uri="{C183D7F6-B498-43B3-948B-1728B52AA6E4}">
                <adec:decorative xmlns:adec="http://schemas.microsoft.com/office/drawing/2017/decorative" xmlns="" val="1"/>
              </a:ext>
            </a:extLst>
          </p:cNvPr>
          <p:cNvCxnSpPr>
            <a:cxnSpLocks/>
          </p:cNvCxnSpPr>
          <p:nvPr userDrawn="1"/>
        </p:nvCxnSpPr>
        <p:spPr>
          <a:xfrm>
            <a:off x="714376" y="16426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714374" y="1962386"/>
            <a:ext cx="3949838" cy="3981214"/>
          </a:xfrm>
        </p:spPr>
        <p:txBody>
          <a:bodyPr/>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Font typeface="Roboto" panose="02000000000000000000" pitchFamily="2" charset="0"/>
              <a:buChar char="–"/>
              <a:defRPr sz="2000">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2001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5369627"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7285223"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5369627" y="3234551"/>
            <a:ext cx="3774374" cy="3163824"/>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 Click icon to add picture </a:t>
            </a:r>
          </a:p>
        </p:txBody>
      </p:sp>
      <p:sp>
        <p:nvSpPr>
          <p:cNvPr id="11" name="Rectangle 10">
            <a:extLst>
              <a:ext uri="{FF2B5EF4-FFF2-40B4-BE49-F238E27FC236}">
                <a16:creationId xmlns:a16="http://schemas.microsoft.com/office/drawing/2014/main" id="{BC24DFA0-3257-B044-87EF-16154359E2FC}"/>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BF0FB327-46C7-CA4D-9F47-B21B9F7D79F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A0A57B74-2163-4C4B-BFF2-0F1E68BF384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1338072623"/>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45" userDrawn="1">
          <p15:clr>
            <a:srgbClr val="FBAE40"/>
          </p15:clr>
        </p15:guide>
        <p15:guide id="3" pos="450" userDrawn="1">
          <p15:clr>
            <a:srgbClr val="FBAE40"/>
          </p15:clr>
        </p15:guide>
        <p15:guide id="4" orient="horz" pos="240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11994" y="494273"/>
            <a:ext cx="7717631" cy="869089"/>
          </a:xfrm>
        </p:spPr>
        <p:txBody>
          <a:bodyPr lIns="0" tIns="0" rIns="0" bIns="0"/>
          <a:lstStyle/>
          <a:p>
            <a:r>
              <a:rPr lang="en-US" dirty="0"/>
              <a:t>Click to edit Master title style</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xmlns="" val="1"/>
              </a:ext>
            </a:extLst>
          </p:cNvPr>
          <p:cNvCxnSpPr>
            <a:cxnSpLocks/>
          </p:cNvCxnSpPr>
          <p:nvPr userDrawn="1"/>
        </p:nvCxnSpPr>
        <p:spPr>
          <a:xfrm>
            <a:off x="711994" y="13100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711994" y="1570038"/>
            <a:ext cx="7717631" cy="4114800"/>
          </a:xfrm>
        </p:spPr>
        <p:txBody>
          <a:bodyPr lIns="0" tIns="0" rIns="0" bIns="0"/>
          <a:lstStyle/>
          <a:p>
            <a:endParaRPr lang="en-US" dirty="0"/>
          </a:p>
        </p:txBody>
      </p:sp>
      <p:sp>
        <p:nvSpPr>
          <p:cNvPr id="12" name="Rectangle 11">
            <a:extLst>
              <a:ext uri="{FF2B5EF4-FFF2-40B4-BE49-F238E27FC236}">
                <a16:creationId xmlns:a16="http://schemas.microsoft.com/office/drawing/2014/main" id="{1F56D074-0631-F846-A2A3-4A39FEAEFDD7}"/>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34AAA98D-AE4C-3B41-A01C-8A57BF732058}"/>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761FD608-F8D8-AF42-97E8-83F5C7F92E37}"/>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3142765285"/>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711994" y="3214770"/>
            <a:ext cx="5372488" cy="1160369"/>
          </a:xfrm>
        </p:spPr>
        <p:txBody>
          <a:bodyPr lIns="0" tIns="0" rIns="0" bIns="0" anchor="t" anchorCtr="0">
            <a:noAutofit/>
          </a:bodyPr>
          <a:lstStyle>
            <a:lvl1pPr algn="l">
              <a:defRPr sz="5200" b="1">
                <a:solidFill>
                  <a:schemeClr val="tx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12" name="Straight Connector 11">
            <a:extLst>
              <a:ext uri="{FF2B5EF4-FFF2-40B4-BE49-F238E27FC236}">
                <a16:creationId xmlns:a16="http://schemas.microsoft.com/office/drawing/2014/main" id="{382B9834-3ABC-DD48-8F8B-7C2FACEC9236}"/>
              </a:ext>
              <a:ext uri="{C183D7F6-B498-43B3-948B-1728B52AA6E4}">
                <adec:decorative xmlns:adec="http://schemas.microsoft.com/office/drawing/2017/decorative" xmlns="" val="1"/>
              </a:ext>
            </a:extLst>
          </p:cNvPr>
          <p:cNvCxnSpPr>
            <a:cxnSpLocks/>
          </p:cNvCxnSpPr>
          <p:nvPr userDrawn="1"/>
        </p:nvCxnSpPr>
        <p:spPr>
          <a:xfrm>
            <a:off x="730595" y="292361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71287" y="3087124"/>
            <a:ext cx="2015280"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 uri="{C183D7F6-B498-43B3-948B-1728B52AA6E4}">
                <adec:decorative xmlns:adec="http://schemas.microsoft.com/office/drawing/2017/decorative" xmlns="" val="1"/>
              </a:ext>
            </a:extLst>
          </p:cNvPr>
          <p:cNvSpPr/>
          <p:nvPr userDrawn="1"/>
        </p:nvSpPr>
        <p:spPr>
          <a:xfrm>
            <a:off x="711994" y="4789293"/>
            <a:ext cx="292608" cy="30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89435" y="4789292"/>
            <a:ext cx="1719072" cy="300082"/>
          </a:xfrm>
          <a:solidFill>
            <a:schemeClr val="tx1"/>
          </a:solidFill>
          <a:ln>
            <a:noFill/>
          </a:ln>
        </p:spPr>
        <p:txBody>
          <a:bodyPr wrap="square" lIns="91440" tIns="45720" rIns="91440" bIns="45720">
            <a:spAutoFit/>
          </a:bodyPr>
          <a:lstStyle>
            <a:lvl1pPr marL="0" indent="0">
              <a:buNone/>
              <a:defRPr sz="1350">
                <a:solidFill>
                  <a:schemeClr val="bg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5" name="Group 14">
            <a:extLst>
              <a:ext uri="{FF2B5EF4-FFF2-40B4-BE49-F238E27FC236}">
                <a16:creationId xmlns:a16="http://schemas.microsoft.com/office/drawing/2014/main" id="{EB262A30-5EEC-5549-B428-7E5B11A5D7A7}"/>
              </a:ext>
            </a:extLst>
          </p:cNvPr>
          <p:cNvGrpSpPr/>
          <p:nvPr userDrawn="1"/>
        </p:nvGrpSpPr>
        <p:grpSpPr>
          <a:xfrm>
            <a:off x="803454" y="4864147"/>
            <a:ext cx="146304"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4" name="Picture 13" descr="The University of Iowa">
            <a:extLst>
              <a:ext uri="{FF2B5EF4-FFF2-40B4-BE49-F238E27FC236}">
                <a16:creationId xmlns:a16="http://schemas.microsoft.com/office/drawing/2014/main" id="{4B1807D8-E6B4-C743-A4EC-22D5E0479848}"/>
              </a:ext>
            </a:extLst>
          </p:cNvPr>
          <p:cNvPicPr>
            <a:picLocks noChangeAspect="1"/>
          </p:cNvPicPr>
          <p:nvPr userDrawn="1"/>
        </p:nvPicPr>
        <p:blipFill>
          <a:blip r:embed="rId2"/>
          <a:srcRect/>
          <a:stretch/>
        </p:blipFill>
        <p:spPr>
          <a:xfrm>
            <a:off x="6471287" y="-1189"/>
            <a:ext cx="2015279" cy="963278"/>
          </a:xfrm>
          <a:prstGeom prst="rect">
            <a:avLst/>
          </a:prstGeom>
        </p:spPr>
      </p:pic>
      <p:sp>
        <p:nvSpPr>
          <p:cNvPr id="13" name="Footer Placeholder 4">
            <a:extLst>
              <a:ext uri="{FF2B5EF4-FFF2-40B4-BE49-F238E27FC236}">
                <a16:creationId xmlns:a16="http://schemas.microsoft.com/office/drawing/2014/main" id="{D7F85C9B-9D4B-D642-BBFB-CDE025D69CBD}"/>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tx1"/>
                </a:solidFill>
              </a:defRPr>
            </a:lvl1pPr>
          </a:lstStyle>
          <a:p>
            <a:r>
              <a:rPr lang="en-US" dirty="0"/>
              <a:t>Insert-&gt;Header and Footer-&gt;Type Customizable Name</a:t>
            </a:r>
          </a:p>
        </p:txBody>
      </p:sp>
    </p:spTree>
    <p:extLst>
      <p:ext uri="{BB962C8B-B14F-4D97-AF65-F5344CB8AC3E}">
        <p14:creationId xmlns:p14="http://schemas.microsoft.com/office/powerpoint/2010/main" val="2883638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711994" y="3203884"/>
            <a:ext cx="5372488" cy="1160369"/>
          </a:xfrm>
        </p:spPr>
        <p:txBody>
          <a:bodyPr lIns="0" tIns="0" rIns="0" bIns="0" anchor="t" anchorCtr="0">
            <a:noAutofit/>
          </a:bodyPr>
          <a:lstStyle>
            <a:lvl1pPr algn="l">
              <a:defRPr sz="5200" b="1">
                <a:solidFill>
                  <a:schemeClr val="bg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21" name="Straight Connector 20">
            <a:extLst>
              <a:ext uri="{FF2B5EF4-FFF2-40B4-BE49-F238E27FC236}">
                <a16:creationId xmlns:a16="http://schemas.microsoft.com/office/drawing/2014/main" id="{4F7216A4-2452-1B4B-AE0D-122E7F5A5965}"/>
              </a:ext>
              <a:ext uri="{C183D7F6-B498-43B3-948B-1728B52AA6E4}">
                <adec:decorative xmlns:adec="http://schemas.microsoft.com/office/drawing/2017/decorative" xmlns="" val="1"/>
              </a:ext>
            </a:extLst>
          </p:cNvPr>
          <p:cNvCxnSpPr>
            <a:cxnSpLocks/>
          </p:cNvCxnSpPr>
          <p:nvPr userDrawn="1"/>
        </p:nvCxnSpPr>
        <p:spPr>
          <a:xfrm>
            <a:off x="730595" y="292361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68763" y="3105910"/>
            <a:ext cx="2020329"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Lst>
          </p:cNvPr>
          <p:cNvSpPr/>
          <p:nvPr userDrawn="1"/>
        </p:nvSpPr>
        <p:spPr>
          <a:xfrm>
            <a:off x="711993" y="4770260"/>
            <a:ext cx="292608" cy="300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97825" y="4770260"/>
            <a:ext cx="1719072" cy="300082"/>
          </a:xfrm>
          <a:solidFill>
            <a:schemeClr val="accent1"/>
          </a:solidFill>
          <a:ln>
            <a:noFill/>
          </a:ln>
        </p:spPr>
        <p:txBody>
          <a:bodyPr wrap="none" lIns="91440" tIns="45720" rIns="91440" bIns="45720">
            <a:spAutoFit/>
          </a:bodyPr>
          <a:lstStyle>
            <a:lvl1pPr marL="0" indent="0">
              <a:buNone/>
              <a:defRPr sz="1350">
                <a:solidFill>
                  <a:schemeClr val="tx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1" name="Group 10">
            <a:extLst>
              <a:ext uri="{FF2B5EF4-FFF2-40B4-BE49-F238E27FC236}">
                <a16:creationId xmlns:a16="http://schemas.microsoft.com/office/drawing/2014/main" id="{5625728D-FF50-4FF2-AC2E-B13A3D44D5B9}"/>
              </a:ext>
              <a:ext uri="{C183D7F6-B498-43B3-948B-1728B52AA6E4}">
                <adec:decorative xmlns:adec="http://schemas.microsoft.com/office/drawing/2017/decorative" xmlns="" val="1"/>
              </a:ext>
            </a:extLst>
          </p:cNvPr>
          <p:cNvGrpSpPr/>
          <p:nvPr/>
        </p:nvGrpSpPr>
        <p:grpSpPr>
          <a:xfrm>
            <a:off x="803454" y="4845115"/>
            <a:ext cx="146304"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userDrawn="1"/>
        </p:nvPicPr>
        <p:blipFill>
          <a:blip r:embed="rId2"/>
          <a:srcRect/>
          <a:stretch/>
        </p:blipFill>
        <p:spPr>
          <a:xfrm>
            <a:off x="6468762" y="-581"/>
            <a:ext cx="2020330" cy="962061"/>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bg1"/>
                </a:solidFill>
              </a:defRPr>
            </a:lvl1pPr>
          </a:lstStyle>
          <a:p>
            <a:r>
              <a:rPr lang="en-US" dirty="0"/>
              <a:t>Insert-&gt;Header and Footer-&gt;Type Customizable Name</a:t>
            </a:r>
            <a:endParaRPr lang="en-US" sz="1650" dirty="0"/>
          </a:p>
        </p:txBody>
      </p:sp>
    </p:spTree>
    <p:extLst>
      <p:ext uri="{BB962C8B-B14F-4D97-AF65-F5344CB8AC3E}">
        <p14:creationId xmlns:p14="http://schemas.microsoft.com/office/powerpoint/2010/main" val="3788644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628650" y="4229810"/>
            <a:ext cx="7886700" cy="1311454"/>
          </a:xfrm>
        </p:spPr>
        <p:txBody>
          <a:bodyPr/>
          <a:lstStyle>
            <a:lvl1pPr algn="ctr">
              <a:defRPr sz="4200">
                <a:solidFill>
                  <a:schemeClr val="bg1"/>
                </a:solidFill>
              </a:defRPr>
            </a:lvl1pPr>
          </a:lstStyle>
          <a:p>
            <a:r>
              <a:rPr lang="en-US" dirty="0"/>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1793124"/>
            <a:ext cx="5715000" cy="1666875"/>
          </a:xfrm>
          <a:prstGeom prst="rect">
            <a:avLst/>
          </a:prstGeom>
        </p:spPr>
      </p:pic>
    </p:spTree>
    <p:extLst>
      <p:ext uri="{BB962C8B-B14F-4D97-AF65-F5344CB8AC3E}">
        <p14:creationId xmlns:p14="http://schemas.microsoft.com/office/powerpoint/2010/main" val="1133490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2595562"/>
            <a:ext cx="5715000" cy="1666875"/>
          </a:xfrm>
          <a:prstGeom prst="rect">
            <a:avLst/>
          </a:prstGeom>
        </p:spPr>
      </p:pic>
    </p:spTree>
    <p:extLst>
      <p:ext uri="{BB962C8B-B14F-4D97-AF65-F5344CB8AC3E}">
        <p14:creationId xmlns:p14="http://schemas.microsoft.com/office/powerpoint/2010/main" val="197453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7720" cy="2431224"/>
          </a:xfrm>
        </p:spPr>
        <p:txBody>
          <a:bodyPr anchor="ctr" anchorCtr="0">
            <a:normAutofit/>
          </a:bodyPr>
          <a:lstStyle>
            <a:lvl1pPr algn="l">
              <a:defRPr sz="4800" b="1">
                <a:solidFill>
                  <a:schemeClr val="bg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720073" y="4676834"/>
            <a:ext cx="4616795" cy="404721"/>
          </a:xfrm>
        </p:spPr>
        <p:txBody>
          <a:bodyPr/>
          <a:lstStyle>
            <a:lvl1pPr marL="0" indent="0" algn="l">
              <a:buNone/>
              <a:defRPr sz="1800" b="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720072" y="5081555"/>
            <a:ext cx="4616795" cy="495309"/>
          </a:xfrm>
        </p:spPr>
        <p:txBody>
          <a:bodyPr>
            <a:normAutofit/>
          </a:bodyPr>
          <a:lstStyle>
            <a:lvl1pPr marL="0" indent="0">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09BBB92-B5AB-3E46-A519-2A2BBFF13FF8}"/>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endParaRPr lang="en-US" dirty="0">
              <a:solidFill>
                <a:schemeClr val="bg1"/>
              </a:solidFill>
            </a:endParaRPr>
          </a:p>
        </p:txBody>
      </p:sp>
      <p:pic>
        <p:nvPicPr>
          <p:cNvPr id="13" name="Picture 12" descr="The University of Iowa">
            <a:extLst>
              <a:ext uri="{FF2B5EF4-FFF2-40B4-BE49-F238E27FC236}">
                <a16:creationId xmlns:a16="http://schemas.microsoft.com/office/drawing/2014/main" id="{F49CB936-90E7-D144-B9DC-7CF3F98E2FF4}"/>
              </a:ext>
            </a:extLst>
          </p:cNvPr>
          <p:cNvPicPr>
            <a:picLocks noChangeAspect="1"/>
          </p:cNvPicPr>
          <p:nvPr userDrawn="1"/>
        </p:nvPicPr>
        <p:blipFill>
          <a:blip r:embed="rId2"/>
          <a:srcRect/>
          <a:stretch/>
        </p:blipFill>
        <p:spPr>
          <a:xfrm>
            <a:off x="710803" y="622"/>
            <a:ext cx="2015279" cy="959656"/>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1509413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6794" cy="2561760"/>
          </a:xfrm>
        </p:spPr>
        <p:txBody>
          <a:bodyPr anchor="ctr" anchorCtr="0">
            <a:normAutofit/>
          </a:bodyPr>
          <a:lstStyle>
            <a:lvl1pPr algn="l">
              <a:defRPr sz="4800" b="1">
                <a:solidFill>
                  <a:schemeClr val="tx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720073" y="4676835"/>
            <a:ext cx="4616795" cy="393146"/>
          </a:xfrm>
        </p:spPr>
        <p:txBody>
          <a:bodyPr/>
          <a:lstStyle>
            <a:lvl1pPr marL="0" indent="0" algn="l">
              <a:buNone/>
              <a:defRPr sz="1800" b="1">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720072" y="5069980"/>
            <a:ext cx="4616795" cy="495309"/>
          </a:xfrm>
        </p:spPr>
        <p:txBody>
          <a:bodyPr>
            <a:normAutofit/>
          </a:bodyPr>
          <a:lstStyle>
            <a:lvl1pPr marL="0" indent="0">
              <a:buNone/>
              <a:defRPr sz="18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9993354-AA52-D24C-AE6B-C02456C6D92A}"/>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pic>
        <p:nvPicPr>
          <p:cNvPr id="13" name="Picture 12" descr="The University of Iowa">
            <a:extLst>
              <a:ext uri="{FF2B5EF4-FFF2-40B4-BE49-F238E27FC236}">
                <a16:creationId xmlns:a16="http://schemas.microsoft.com/office/drawing/2014/main" id="{D73F5E00-2329-6246-A2BB-7BCD46F83907}"/>
              </a:ext>
            </a:extLst>
          </p:cNvPr>
          <p:cNvPicPr>
            <a:picLocks noChangeAspect="1"/>
          </p:cNvPicPr>
          <p:nvPr userDrawn="1"/>
        </p:nvPicPr>
        <p:blipFill>
          <a:blip r:embed="rId2"/>
          <a:srcRect/>
          <a:stretch/>
        </p:blipFill>
        <p:spPr>
          <a:xfrm>
            <a:off x="710803" y="-1189"/>
            <a:ext cx="2015279" cy="963278"/>
          </a:xfrm>
          <a:prstGeom prst="rect">
            <a:avLst/>
          </a:prstGeom>
        </p:spPr>
      </p:pic>
    </p:spTree>
    <p:extLst>
      <p:ext uri="{BB962C8B-B14F-4D97-AF65-F5344CB8AC3E}">
        <p14:creationId xmlns:p14="http://schemas.microsoft.com/office/powerpoint/2010/main" val="2339209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1"/>
            <a:ext cx="7715249" cy="759906"/>
          </a:xfrm>
        </p:spPr>
        <p:txBody>
          <a:bodyPr lIns="0" tIns="0" rIns="0" bIns="0" anchor="t" anchorCtr="0">
            <a:normAutofit/>
          </a:bodyPr>
          <a:lstStyle>
            <a:lvl1pPr algn="l">
              <a:defRPr sz="4800" b="1">
                <a:solidFill>
                  <a:schemeClr val="tx1"/>
                </a:solidFill>
                <a:latin typeface="+mj-lt"/>
                <a:ea typeface="Roboto Black" panose="02000000000000000000" pitchFamily="2" charset="0"/>
                <a:cs typeface="Arial" panose="020B0604020202020204" pitchFamily="34" charset="0"/>
              </a:defRPr>
            </a:lvl1pPr>
          </a:lstStyle>
          <a:p>
            <a:r>
              <a:rPr lang="en-US"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xmlns="" val="1"/>
              </a:ext>
            </a:extLst>
          </p:cNvPr>
          <p:cNvCxnSpPr>
            <a:cxnSpLocks/>
          </p:cNvCxnSpPr>
          <p:nvPr userDrawn="1"/>
        </p:nvCxnSpPr>
        <p:spPr>
          <a:xfrm>
            <a:off x="730595" y="2502271"/>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27212720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2"/>
            <a:ext cx="7715249" cy="759907"/>
          </a:xfrm>
        </p:spPr>
        <p:txBody>
          <a:bodyPr lIns="0" tIns="0" rIns="0" bIns="0" anchor="t" anchorCtr="0">
            <a:normAutofit/>
          </a:bodyPr>
          <a:lstStyle>
            <a:lvl1pPr algn="l">
              <a:defRPr sz="4800" b="1">
                <a:solidFill>
                  <a:schemeClr val="bg1"/>
                </a:solidFill>
                <a:latin typeface="+mj-lt"/>
                <a:ea typeface="Roboto Black" panose="02000000000000000000" pitchFamily="2" charset="0"/>
                <a:cs typeface="Arial" panose="020B0604020202020204" pitchFamily="34" charset="0"/>
              </a:defRPr>
            </a:lvl1pPr>
          </a:lstStyle>
          <a:p>
            <a:r>
              <a:rPr lang="en-US" noProof="0"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xmlns="" val="1"/>
              </a:ext>
            </a:extLst>
          </p:cNvPr>
          <p:cNvCxnSpPr>
            <a:cxnSpLocks/>
          </p:cNvCxnSpPr>
          <p:nvPr userDrawn="1"/>
        </p:nvCxnSpPr>
        <p:spPr>
          <a:xfrm>
            <a:off x="730595" y="2509891"/>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509282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9144000" cy="6858000"/>
          </a:xfrm>
        </p:spPr>
        <p:txBody>
          <a:bodyPr anchor="ctr" anchorCtr="0"/>
          <a:lstStyle>
            <a:lvl1pPr marL="0" indent="0" algn="ctr">
              <a:buNone/>
              <a:defRPr>
                <a:solidFill>
                  <a:schemeClr val="accent3"/>
                </a:solidFill>
              </a:defRPr>
            </a:lvl1pPr>
          </a:lstStyle>
          <a:p>
            <a:r>
              <a:rPr lang="en-US" dirty="0"/>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770746" y="1763547"/>
            <a:ext cx="4186265" cy="618631"/>
          </a:xfrm>
          <a:solidFill>
            <a:schemeClr val="accent1"/>
          </a:solidFill>
        </p:spPr>
        <p:txBody>
          <a:bodyPr wrap="square" lIns="91440" tIns="91440" bIns="0">
            <a:spAutoFit/>
          </a:bodyPr>
          <a:lstStyle>
            <a:lvl1pPr>
              <a:defRPr sz="3800"/>
            </a:lvl1pPr>
          </a:lstStyle>
          <a:p>
            <a:r>
              <a:rPr lang="en-US" dirty="0"/>
              <a:t>SECTION HEADER</a:t>
            </a:r>
          </a:p>
        </p:txBody>
      </p:sp>
    </p:spTree>
    <p:extLst>
      <p:ext uri="{BB962C8B-B14F-4D97-AF65-F5344CB8AC3E}">
        <p14:creationId xmlns:p14="http://schemas.microsoft.com/office/powerpoint/2010/main" val="238807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4" name="Straight Connector 23">
            <a:extLst>
              <a:ext uri="{FF2B5EF4-FFF2-40B4-BE49-F238E27FC236}">
                <a16:creationId xmlns:a16="http://schemas.microsoft.com/office/drawing/2014/main" id="{9BA13FBC-A4AA-9B4F-8E9B-12CD6600150E}"/>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7" name="Picture 6" descr="The University of Iowa">
            <a:extLst>
              <a:ext uri="{FF2B5EF4-FFF2-40B4-BE49-F238E27FC236}">
                <a16:creationId xmlns:a16="http://schemas.microsoft.com/office/drawing/2014/main" id="{22558F6C-63A6-764A-A42A-B9198FB98EE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8" name="Footer Placeholder 4">
            <a:extLst>
              <a:ext uri="{FF2B5EF4-FFF2-40B4-BE49-F238E27FC236}">
                <a16:creationId xmlns:a16="http://schemas.microsoft.com/office/drawing/2014/main" id="{7987A145-9C93-2C47-9BAC-3865EAA30431}"/>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17783384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2400" userDrawn="1">
          <p15:clr>
            <a:srgbClr val="FBAE40"/>
          </p15:clr>
        </p15:guide>
        <p15:guide id="8" orient="horz" pos="37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88200BB2-D6D1-6642-8F66-9B4F37EC8187}"/>
              </a:ext>
              <a:ext uri="{C183D7F6-B498-43B3-948B-1728B52AA6E4}">
                <adec:decorative xmlns:adec="http://schemas.microsoft.com/office/drawing/2017/decorative" xmlns=""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714374" y="1686758"/>
            <a:ext cx="7688645"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80937044-371D-C149-9F72-3D8FBA4605CF}"/>
              </a:ext>
              <a:ext uri="{C183D7F6-B498-43B3-948B-1728B52AA6E4}">
                <adec:decorative xmlns:adec="http://schemas.microsoft.com/office/drawing/2017/decorative" xmlns=""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8" name="Picture 7" descr="The University of Iowa">
            <a:extLst>
              <a:ext uri="{FF2B5EF4-FFF2-40B4-BE49-F238E27FC236}">
                <a16:creationId xmlns:a16="http://schemas.microsoft.com/office/drawing/2014/main" id="{CD97EF86-E180-1E4F-8C76-63FC6B25126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9" name="Footer Placeholder 4">
            <a:extLst>
              <a:ext uri="{FF2B5EF4-FFF2-40B4-BE49-F238E27FC236}">
                <a16:creationId xmlns:a16="http://schemas.microsoft.com/office/drawing/2014/main" id="{1FBD3EF9-AA04-A444-8D91-715DA8AEE034}"/>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69116539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3744" userDrawn="1">
          <p15:clr>
            <a:srgbClr val="FBAE40"/>
          </p15:clr>
        </p15:guide>
        <p15:guide id="8" orient="horz" pos="24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628650" y="365126"/>
            <a:ext cx="7886700" cy="896116"/>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61491"/>
      </p:ext>
    </p:extLst>
  </p:cSld>
  <p:clrMap bg1="lt1" tx1="dk1" bg2="lt2" tx2="dk2" accent1="accent1" accent2="accent2" accent3="accent3" accent4="accent4" accent5="accent5" accent6="accent6" hlink="hlink" folHlink="folHlink"/>
  <p:sldLayoutIdLst>
    <p:sldLayoutId id="2147483656" r:id="rId1"/>
    <p:sldLayoutId id="2147483687" r:id="rId2"/>
    <p:sldLayoutId id="2147483688" r:id="rId3"/>
    <p:sldLayoutId id="2147483684" r:id="rId4"/>
    <p:sldLayoutId id="2147483663" r:id="rId5"/>
    <p:sldLayoutId id="2147483686" r:id="rId6"/>
    <p:sldLayoutId id="2147483690" r:id="rId7"/>
    <p:sldLayoutId id="2147483682" r:id="rId8"/>
    <p:sldLayoutId id="2147483650" r:id="rId9"/>
    <p:sldLayoutId id="2147483662" r:id="rId10"/>
    <p:sldLayoutId id="2147483670" r:id="rId11"/>
    <p:sldLayoutId id="2147483667" r:id="rId12"/>
    <p:sldLayoutId id="2147483668" r:id="rId13"/>
    <p:sldLayoutId id="2147483675" r:id="rId14"/>
    <p:sldLayoutId id="2147483677" r:id="rId15"/>
    <p:sldLayoutId id="2147483676" r:id="rId16"/>
    <p:sldLayoutId id="2147483672" r:id="rId17"/>
    <p:sldLayoutId id="2147483692" r:id="rId18"/>
    <p:sldLayoutId id="2147483669" r:id="rId19"/>
    <p:sldLayoutId id="2147483671" r:id="rId20"/>
    <p:sldLayoutId id="2147483679" r:id="rId21"/>
    <p:sldLayoutId id="2147483680" r:id="rId22"/>
    <p:sldLayoutId id="2147483654" r:id="rId23"/>
    <p:sldLayoutId id="2147483655" r:id="rId24"/>
    <p:sldLayoutId id="2147483665" r:id="rId25"/>
    <p:sldLayoutId id="2147483664" r:id="rId26"/>
    <p:sldLayoutId id="2147483689" r:id="rId27"/>
    <p:sldLayoutId id="2147483693" r:id="rId28"/>
    <p:sldLayoutId id="2147483691" r:id="rId29"/>
  </p:sldLayoutIdLst>
  <p:hf hdr="0" ftr="0" dt="0"/>
  <p:txStyles>
    <p:titleStyle>
      <a:lvl1pPr algn="l" defTabSz="685800" rtl="0" eaLnBrk="1" latinLnBrk="0" hangingPunct="1">
        <a:lnSpc>
          <a:spcPct val="90000"/>
        </a:lnSpc>
        <a:spcBef>
          <a:spcPct val="0"/>
        </a:spcBef>
        <a:buNone/>
        <a:defRPr sz="3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4.xml"/><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 Id="rId4" Type="http://schemas.openxmlformats.org/officeDocument/2006/relationships/image" Target="../media/image26.jpg"/></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2.xml"/><Relationship Id="rId5" Type="http://schemas.openxmlformats.org/officeDocument/2006/relationships/image" Target="../media/image29.jpg"/><Relationship Id="rId4" Type="http://schemas.openxmlformats.org/officeDocument/2006/relationships/image" Target="../media/image16.jp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brand.uiowa.edu/graphic-elements" TargetMode="Externa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uiowa.photoshelter.com/index" TargetMode="Externa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7" Type="http://schemas.openxmlformats.org/officeDocument/2006/relationships/image" Target="../media/image40.png"/><Relationship Id="rId2" Type="http://schemas.openxmlformats.org/officeDocument/2006/relationships/image" Target="../media/image35.png"/><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image" Target="../media/image36.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39.png"/></Relationships>
</file>

<file path=ppt/slides/_rels/slide47.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9" Type="http://schemas.openxmlformats.org/officeDocument/2006/relationships/image" Target="../media/image122.png"/><Relationship Id="rId21" Type="http://schemas.openxmlformats.org/officeDocument/2006/relationships/image" Target="../media/image104.png"/><Relationship Id="rId34" Type="http://schemas.openxmlformats.org/officeDocument/2006/relationships/image" Target="../media/image117.png"/><Relationship Id="rId42" Type="http://schemas.openxmlformats.org/officeDocument/2006/relationships/image" Target="../media/image125.png"/><Relationship Id="rId47" Type="http://schemas.openxmlformats.org/officeDocument/2006/relationships/image" Target="../media/image130.png"/><Relationship Id="rId50" Type="http://schemas.openxmlformats.org/officeDocument/2006/relationships/image" Target="../media/image133.png"/><Relationship Id="rId7" Type="http://schemas.openxmlformats.org/officeDocument/2006/relationships/image" Target="../media/image90.png"/><Relationship Id="rId2" Type="http://schemas.openxmlformats.org/officeDocument/2006/relationships/image" Target="../media/image85.png"/><Relationship Id="rId16" Type="http://schemas.openxmlformats.org/officeDocument/2006/relationships/image" Target="../media/image99.png"/><Relationship Id="rId29" Type="http://schemas.openxmlformats.org/officeDocument/2006/relationships/image" Target="../media/image112.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5.png"/><Relationship Id="rId37" Type="http://schemas.openxmlformats.org/officeDocument/2006/relationships/image" Target="../media/image120.png"/><Relationship Id="rId40" Type="http://schemas.openxmlformats.org/officeDocument/2006/relationships/image" Target="../media/image123.png"/><Relationship Id="rId45" Type="http://schemas.openxmlformats.org/officeDocument/2006/relationships/image" Target="../media/image128.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36" Type="http://schemas.openxmlformats.org/officeDocument/2006/relationships/image" Target="../media/image119.png"/><Relationship Id="rId49" Type="http://schemas.openxmlformats.org/officeDocument/2006/relationships/image" Target="../media/image132.png"/><Relationship Id="rId10" Type="http://schemas.openxmlformats.org/officeDocument/2006/relationships/image" Target="../media/image93.png"/><Relationship Id="rId19" Type="http://schemas.openxmlformats.org/officeDocument/2006/relationships/image" Target="../media/image102.png"/><Relationship Id="rId31" Type="http://schemas.openxmlformats.org/officeDocument/2006/relationships/image" Target="../media/image114.png"/><Relationship Id="rId44" Type="http://schemas.openxmlformats.org/officeDocument/2006/relationships/image" Target="../media/image127.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png"/><Relationship Id="rId30" Type="http://schemas.openxmlformats.org/officeDocument/2006/relationships/image" Target="../media/image113.png"/><Relationship Id="rId35" Type="http://schemas.openxmlformats.org/officeDocument/2006/relationships/image" Target="../media/image118.png"/><Relationship Id="rId43" Type="http://schemas.openxmlformats.org/officeDocument/2006/relationships/image" Target="../media/image126.png"/><Relationship Id="rId48" Type="http://schemas.openxmlformats.org/officeDocument/2006/relationships/image" Target="../media/image131.png"/><Relationship Id="rId8" Type="http://schemas.openxmlformats.org/officeDocument/2006/relationships/image" Target="../media/image91.png"/><Relationship Id="rId51" Type="http://schemas.openxmlformats.org/officeDocument/2006/relationships/image" Target="../media/image134.png"/><Relationship Id="rId3" Type="http://schemas.openxmlformats.org/officeDocument/2006/relationships/image" Target="../media/image86.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6.png"/><Relationship Id="rId38" Type="http://schemas.openxmlformats.org/officeDocument/2006/relationships/image" Target="../media/image121.png"/><Relationship Id="rId46" Type="http://schemas.openxmlformats.org/officeDocument/2006/relationships/image" Target="../media/image129.png"/><Relationship Id="rId20" Type="http://schemas.openxmlformats.org/officeDocument/2006/relationships/image" Target="../media/image103.png"/><Relationship Id="rId41"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59480B23-7308-1745-A1A9-A5522BA49EE8}"/>
              </a:ext>
            </a:extLst>
          </p:cNvPr>
          <p:cNvSpPr txBox="1">
            <a:spLocks/>
          </p:cNvSpPr>
          <p:nvPr/>
        </p:nvSpPr>
        <p:spPr>
          <a:xfrm>
            <a:off x="0" y="3906821"/>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UNIDAD VII – ADMINISTRACIÓN DE REDES</a:t>
            </a:r>
          </a:p>
        </p:txBody>
      </p:sp>
      <p:sp>
        <p:nvSpPr>
          <p:cNvPr id="9" name="Text Placeholder 12">
            <a:extLst>
              <a:ext uri="{FF2B5EF4-FFF2-40B4-BE49-F238E27FC236}">
                <a16:creationId xmlns:a16="http://schemas.microsoft.com/office/drawing/2014/main" id="{6C5EE2B8-026E-D04B-8925-60FA6F76C380}"/>
              </a:ext>
            </a:extLst>
          </p:cNvPr>
          <p:cNvSpPr txBox="1">
            <a:spLocks/>
          </p:cNvSpPr>
          <p:nvPr/>
        </p:nvSpPr>
        <p:spPr>
          <a:xfrm>
            <a:off x="0" y="4878547"/>
            <a:ext cx="4572000" cy="76925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VE" sz="1600" dirty="0"/>
              <a:t>Profesor:</a:t>
            </a:r>
          </a:p>
          <a:p>
            <a:pPr marL="0" indent="0" algn="ctr">
              <a:buNone/>
            </a:pPr>
            <a:r>
              <a:rPr lang="es-VE" sz="1600" dirty="0"/>
              <a:t>Héctor Molina </a:t>
            </a:r>
          </a:p>
        </p:txBody>
      </p:sp>
      <p:sp>
        <p:nvSpPr>
          <p:cNvPr id="11" name="Text Placeholder 12">
            <a:extLst>
              <a:ext uri="{FF2B5EF4-FFF2-40B4-BE49-F238E27FC236}">
                <a16:creationId xmlns:a16="http://schemas.microsoft.com/office/drawing/2014/main" id="{343F4C4F-23FE-A93F-D1B2-68D65BF7C5C8}"/>
              </a:ext>
            </a:extLst>
          </p:cNvPr>
          <p:cNvSpPr txBox="1">
            <a:spLocks/>
          </p:cNvSpPr>
          <p:nvPr/>
        </p:nvSpPr>
        <p:spPr>
          <a:xfrm>
            <a:off x="4572000" y="4796322"/>
            <a:ext cx="4572000" cy="769255"/>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2200" kern="1200">
                <a:solidFill>
                  <a:schemeClr val="bg1"/>
                </a:solidFill>
                <a:latin typeface="Roboto" panose="02000000000000000000" pitchFamily="2" charset="0"/>
                <a:ea typeface="Roboto" panose="02000000000000000000" pitchFamily="2" charset="0"/>
                <a:cs typeface="Arial" panose="020B0604020202020204" pitchFamily="34" charset="0"/>
              </a:defRPr>
            </a:lvl1pPr>
            <a:lvl2pPr marL="342900" indent="0" algn="l" defTabSz="685800" rtl="0" eaLnBrk="1" latinLnBrk="0" hangingPunct="1">
              <a:lnSpc>
                <a:spcPct val="100000"/>
              </a:lnSpc>
              <a:spcBef>
                <a:spcPts val="375"/>
              </a:spcBef>
              <a:buFont typeface="Roboto" panose="02000000000000000000" pitchFamily="2"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68580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VE" sz="1600" dirty="0">
                <a:solidFill>
                  <a:schemeClr val="tx1"/>
                </a:solidFill>
              </a:rPr>
              <a:t>Estudiante:</a:t>
            </a:r>
          </a:p>
          <a:p>
            <a:pPr algn="ctr"/>
            <a:r>
              <a:rPr lang="es-VE" sz="1600" dirty="0">
                <a:solidFill>
                  <a:schemeClr val="tx1"/>
                </a:solidFill>
              </a:rPr>
              <a:t>Oliver Castillo</a:t>
            </a:r>
          </a:p>
          <a:p>
            <a:pPr algn="ctr"/>
            <a:r>
              <a:rPr lang="es-VE" sz="1600" dirty="0">
                <a:solidFill>
                  <a:schemeClr val="tx1"/>
                </a:solidFill>
              </a:rPr>
              <a:t>V-28.030.110</a:t>
            </a:r>
          </a:p>
        </p:txBody>
      </p:sp>
      <p:sp>
        <p:nvSpPr>
          <p:cNvPr id="12" name="Text Placeholder 12">
            <a:extLst>
              <a:ext uri="{FF2B5EF4-FFF2-40B4-BE49-F238E27FC236}">
                <a16:creationId xmlns:a16="http://schemas.microsoft.com/office/drawing/2014/main" id="{02FD122C-6237-F17C-AAB9-8A68DCFC7235}"/>
              </a:ext>
            </a:extLst>
          </p:cNvPr>
          <p:cNvSpPr txBox="1">
            <a:spLocks/>
          </p:cNvSpPr>
          <p:nvPr/>
        </p:nvSpPr>
        <p:spPr>
          <a:xfrm>
            <a:off x="0" y="6313235"/>
            <a:ext cx="9144000" cy="251194"/>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2200" kern="1200">
                <a:solidFill>
                  <a:schemeClr val="bg1"/>
                </a:solidFill>
                <a:latin typeface="Roboto" panose="02000000000000000000" pitchFamily="2" charset="0"/>
                <a:ea typeface="Roboto" panose="02000000000000000000" pitchFamily="2" charset="0"/>
                <a:cs typeface="Arial" panose="020B0604020202020204" pitchFamily="34" charset="0"/>
              </a:defRPr>
            </a:lvl1pPr>
            <a:lvl2pPr marL="342900" indent="0" algn="l" defTabSz="685800" rtl="0" eaLnBrk="1" latinLnBrk="0" hangingPunct="1">
              <a:lnSpc>
                <a:spcPct val="100000"/>
              </a:lnSpc>
              <a:spcBef>
                <a:spcPts val="375"/>
              </a:spcBef>
              <a:buFont typeface="Roboto" panose="02000000000000000000" pitchFamily="2"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68580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VE" sz="1800" dirty="0">
                <a:solidFill>
                  <a:schemeClr val="tx1"/>
                </a:solidFill>
              </a:rPr>
              <a:t>Ciudad Bolívar, marzo de 2025</a:t>
            </a:r>
          </a:p>
        </p:txBody>
      </p:sp>
      <p:pic>
        <p:nvPicPr>
          <p:cNvPr id="13" name="Imagen 12">
            <a:extLst>
              <a:ext uri="{FF2B5EF4-FFF2-40B4-BE49-F238E27FC236}">
                <a16:creationId xmlns:a16="http://schemas.microsoft.com/office/drawing/2014/main" id="{ADC4CA57-49B5-63DA-EA15-5672C08879D6}"/>
              </a:ext>
            </a:extLst>
          </p:cNvPr>
          <p:cNvPicPr>
            <a:picLocks noChangeAspect="1"/>
          </p:cNvPicPr>
          <p:nvPr/>
        </p:nvPicPr>
        <p:blipFill>
          <a:blip r:embed="rId2"/>
          <a:stretch>
            <a:fillRect/>
          </a:stretch>
        </p:blipFill>
        <p:spPr>
          <a:xfrm>
            <a:off x="3917002" y="2498612"/>
            <a:ext cx="1309996" cy="1309996"/>
          </a:xfrm>
          <a:prstGeom prst="rect">
            <a:avLst/>
          </a:prstGeom>
        </p:spPr>
      </p:pic>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2">
            <a:extLst>
              <a:ext uri="{FF2B5EF4-FFF2-40B4-BE49-F238E27FC236}">
                <a16:creationId xmlns:a16="http://schemas.microsoft.com/office/drawing/2014/main" id="{9B844231-9110-A2D6-9A56-01DFA79E76EB}"/>
              </a:ext>
            </a:extLst>
          </p:cNvPr>
          <p:cNvSpPr txBox="1">
            <a:spLocks/>
          </p:cNvSpPr>
          <p:nvPr/>
        </p:nvSpPr>
        <p:spPr>
          <a:xfrm>
            <a:off x="0" y="189931"/>
            <a:ext cx="9144000" cy="171721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VE" sz="1600" dirty="0"/>
              <a:t>REPÚBLICA BOLIVARIANA DE VENEZUELA</a:t>
            </a:r>
          </a:p>
          <a:p>
            <a:pPr marL="0" indent="0" algn="ctr">
              <a:buNone/>
            </a:pPr>
            <a:r>
              <a:rPr lang="es-VE" sz="1600" dirty="0"/>
              <a:t>MINISTERIO DEL PODER POPULAR PARA LA EDUCACIÓN</a:t>
            </a:r>
          </a:p>
          <a:p>
            <a:pPr marL="0" indent="0" algn="ctr">
              <a:buNone/>
            </a:pPr>
            <a:r>
              <a:rPr lang="es-VE" sz="1600" dirty="0"/>
              <a:t>UNIVERSIDAD POLITÉCNICA TERRITORIAL DEL ESTADO BOLIVAR</a:t>
            </a:r>
          </a:p>
          <a:p>
            <a:pPr marL="0" indent="0" algn="ctr">
              <a:buNone/>
            </a:pPr>
            <a:r>
              <a:rPr lang="es-VE" sz="1600" dirty="0"/>
              <a:t>PROGRAMA NACIONAL DE FORMACION EN INFORMÁTICA</a:t>
            </a:r>
          </a:p>
          <a:p>
            <a:pPr marL="0" indent="0" algn="ctr">
              <a:buNone/>
            </a:pPr>
            <a:r>
              <a:rPr lang="es-VE" sz="1600" dirty="0"/>
              <a:t>REDES DE COMPUTADORAS</a:t>
            </a:r>
          </a:p>
          <a:p>
            <a:pPr marL="0" indent="0" algn="ctr">
              <a:buNone/>
            </a:pPr>
            <a:r>
              <a:rPr lang="es-VE" sz="1600" dirty="0"/>
              <a:t>T2 – INF – 4M</a:t>
            </a:r>
          </a:p>
          <a:p>
            <a:pPr marL="0" indent="0" algn="ctr">
              <a:buNone/>
            </a:pPr>
            <a:endParaRPr lang="es-VE" sz="1800" dirty="0"/>
          </a:p>
        </p:txBody>
      </p:sp>
    </p:spTree>
    <p:extLst>
      <p:ext uri="{BB962C8B-B14F-4D97-AF65-F5344CB8AC3E}">
        <p14:creationId xmlns:p14="http://schemas.microsoft.com/office/powerpoint/2010/main" val="96126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7C9A3E-6008-0E66-C8A4-0A05A31F0EC1}"/>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6CE68094-D6DF-2688-DEE4-1B65FD04E87B}"/>
              </a:ext>
            </a:extLst>
          </p:cNvPr>
          <p:cNvSpPr txBox="1">
            <a:spLocks/>
          </p:cNvSpPr>
          <p:nvPr/>
        </p:nvSpPr>
        <p:spPr>
          <a:xfrm>
            <a:off x="682170" y="1005385"/>
            <a:ext cx="7852229" cy="1916719"/>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Ahora, hay que configurar cada máquina de sistema principal de la red. Esto significa añadir un adaptador de red, asignar una dirección IP y asignar un nombre de sistema principal a cada sistema principal, así como definir una ruta predeterminada a la red.</a:t>
            </a:r>
            <a:endParaRPr lang="es-VE" sz="1800" dirty="0">
              <a:solidFill>
                <a:schemeClr val="bg1"/>
              </a:solidFill>
            </a:endParaRPr>
          </a:p>
        </p:txBody>
      </p:sp>
      <p:sp>
        <p:nvSpPr>
          <p:cNvPr id="12" name="Title 1">
            <a:extLst>
              <a:ext uri="{FF2B5EF4-FFF2-40B4-BE49-F238E27FC236}">
                <a16:creationId xmlns:a16="http://schemas.microsoft.com/office/drawing/2014/main" id="{D718AB49-2151-ADB9-E688-D6174011F2E7}"/>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smtClean="0">
                <a:ln w="3175">
                  <a:noFill/>
                </a:ln>
                <a:solidFill>
                  <a:srgbClr val="FFC000"/>
                </a:solidFill>
              </a:rPr>
              <a:t>3. Configuración de los </a:t>
            </a:r>
            <a:r>
              <a:rPr lang="es-MX" sz="3200" dirty="0" err="1" smtClean="0">
                <a:ln w="3175">
                  <a:noFill/>
                </a:ln>
                <a:solidFill>
                  <a:srgbClr val="FFC000"/>
                </a:solidFill>
              </a:rPr>
              <a:t>Daemon</a:t>
            </a:r>
            <a:endParaRPr lang="es-VE" sz="3200" dirty="0">
              <a:ln w="3175">
                <a:noFill/>
              </a:ln>
              <a:solidFill>
                <a:srgbClr val="FFC000"/>
              </a:solidFill>
            </a:endParaRPr>
          </a:p>
        </p:txBody>
      </p:sp>
      <p:pic>
        <p:nvPicPr>
          <p:cNvPr id="14" name="Imagen 13">
            <a:extLst>
              <a:ext uri="{FF2B5EF4-FFF2-40B4-BE49-F238E27FC236}">
                <a16:creationId xmlns:a16="http://schemas.microsoft.com/office/drawing/2014/main" id="{37DCD6EC-A0F2-9508-5937-08471E1076FF}"/>
              </a:ext>
            </a:extLst>
          </p:cNvPr>
          <p:cNvPicPr>
            <a:picLocks noChangeAspect="1"/>
          </p:cNvPicPr>
          <p:nvPr/>
        </p:nvPicPr>
        <p:blipFill>
          <a:blip r:embed="rId3"/>
          <a:srcRect l="5695" t="3318" r="2787" b="3534"/>
          <a:stretch/>
        </p:blipFill>
        <p:spPr>
          <a:xfrm>
            <a:off x="2638717" y="3950294"/>
            <a:ext cx="1711961" cy="1742440"/>
          </a:xfrm>
          <a:prstGeom prst="rect">
            <a:avLst/>
          </a:prstGeom>
          <a:ln>
            <a:noFill/>
          </a:ln>
        </p:spPr>
      </p:pic>
      <p:cxnSp>
        <p:nvCxnSpPr>
          <p:cNvPr id="26" name="Conector recto de flecha 25">
            <a:extLst>
              <a:ext uri="{FF2B5EF4-FFF2-40B4-BE49-F238E27FC236}">
                <a16:creationId xmlns:a16="http://schemas.microsoft.com/office/drawing/2014/main" id="{73C0CB0F-07ED-A224-44A3-03582B455110}"/>
              </a:ext>
            </a:extLst>
          </p:cNvPr>
          <p:cNvCxnSpPr>
            <a:cxnSpLocks/>
            <a:endCxn id="14" idx="1"/>
          </p:cNvCxnSpPr>
          <p:nvPr/>
        </p:nvCxnSpPr>
        <p:spPr>
          <a:xfrm>
            <a:off x="1922929" y="4821514"/>
            <a:ext cx="7157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2A63BC9E-35AD-70C6-A57E-8B1326756FB1}"/>
              </a:ext>
            </a:extLst>
          </p:cNvPr>
          <p:cNvPicPr>
            <a:picLocks noChangeAspect="1"/>
          </p:cNvPicPr>
          <p:nvPr/>
        </p:nvPicPr>
        <p:blipFill>
          <a:blip r:embed="rId4"/>
          <a:stretch>
            <a:fillRect/>
          </a:stretch>
        </p:blipFill>
        <p:spPr>
          <a:xfrm>
            <a:off x="660160" y="4369076"/>
            <a:ext cx="904875" cy="904875"/>
          </a:xfrm>
          <a:prstGeom prst="rect">
            <a:avLst/>
          </a:prstGeom>
        </p:spPr>
      </p:pic>
      <p:cxnSp>
        <p:nvCxnSpPr>
          <p:cNvPr id="8" name="Conector recto de flecha 7">
            <a:extLst>
              <a:ext uri="{FF2B5EF4-FFF2-40B4-BE49-F238E27FC236}">
                <a16:creationId xmlns:a16="http://schemas.microsoft.com/office/drawing/2014/main" id="{73C0CB0F-07ED-A224-44A3-03582B455110}"/>
              </a:ext>
            </a:extLst>
          </p:cNvPr>
          <p:cNvCxnSpPr>
            <a:cxnSpLocks/>
            <a:stCxn id="14" idx="3"/>
          </p:cNvCxnSpPr>
          <p:nvPr/>
        </p:nvCxnSpPr>
        <p:spPr>
          <a:xfrm flipV="1">
            <a:off x="4350678" y="4369076"/>
            <a:ext cx="570946" cy="4524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73C0CB0F-07ED-A224-44A3-03582B455110}"/>
              </a:ext>
            </a:extLst>
          </p:cNvPr>
          <p:cNvCxnSpPr>
            <a:cxnSpLocks/>
          </p:cNvCxnSpPr>
          <p:nvPr/>
        </p:nvCxnSpPr>
        <p:spPr>
          <a:xfrm>
            <a:off x="4350678" y="4756442"/>
            <a:ext cx="570946" cy="5175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600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7C9A3E-6008-0E66-C8A4-0A05A31F0EC1}"/>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6CE68094-D6DF-2688-DEE4-1B65FD04E87B}"/>
              </a:ext>
            </a:extLst>
          </p:cNvPr>
          <p:cNvSpPr txBox="1">
            <a:spLocks/>
          </p:cNvSpPr>
          <p:nvPr/>
        </p:nvSpPr>
        <p:spPr>
          <a:xfrm>
            <a:off x="682170" y="1005385"/>
            <a:ext cx="7852229" cy="1916719"/>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Ahora, hay que configurar cada máquina de sistema principal de la red. Esto significa añadir un adaptador de red, asignar una dirección IP y asignar un nombre de sistema principal a cada sistema principal, así como definir una ruta predeterminada a la red.</a:t>
            </a:r>
            <a:endParaRPr lang="es-VE" sz="1800" dirty="0">
              <a:solidFill>
                <a:schemeClr val="bg1"/>
              </a:solidFill>
            </a:endParaRPr>
          </a:p>
        </p:txBody>
      </p:sp>
      <p:sp>
        <p:nvSpPr>
          <p:cNvPr id="12" name="Title 1">
            <a:extLst>
              <a:ext uri="{FF2B5EF4-FFF2-40B4-BE49-F238E27FC236}">
                <a16:creationId xmlns:a16="http://schemas.microsoft.com/office/drawing/2014/main" id="{D718AB49-2151-ADB9-E688-D6174011F2E7}"/>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smtClean="0">
                <a:ln w="3175">
                  <a:noFill/>
                </a:ln>
                <a:solidFill>
                  <a:srgbClr val="FFC000"/>
                </a:solidFill>
              </a:rPr>
              <a:t>4. Resolución de nombres</a:t>
            </a:r>
            <a:endParaRPr lang="es-VE" sz="3200" dirty="0">
              <a:ln w="3175">
                <a:noFill/>
              </a:ln>
              <a:solidFill>
                <a:srgbClr val="FFC000"/>
              </a:solidFill>
            </a:endParaRPr>
          </a:p>
        </p:txBody>
      </p:sp>
      <p:pic>
        <p:nvPicPr>
          <p:cNvPr id="14" name="Imagen 13">
            <a:extLst>
              <a:ext uri="{FF2B5EF4-FFF2-40B4-BE49-F238E27FC236}">
                <a16:creationId xmlns:a16="http://schemas.microsoft.com/office/drawing/2014/main" id="{37DCD6EC-A0F2-9508-5937-08471E1076FF}"/>
              </a:ext>
            </a:extLst>
          </p:cNvPr>
          <p:cNvPicPr>
            <a:picLocks noChangeAspect="1"/>
          </p:cNvPicPr>
          <p:nvPr/>
        </p:nvPicPr>
        <p:blipFill>
          <a:blip r:embed="rId3"/>
          <a:srcRect l="5695" t="3318" r="2787" b="3534"/>
          <a:stretch/>
        </p:blipFill>
        <p:spPr>
          <a:xfrm>
            <a:off x="2383223" y="3950294"/>
            <a:ext cx="1711961" cy="1742440"/>
          </a:xfrm>
          <a:prstGeom prst="rect">
            <a:avLst/>
          </a:prstGeom>
          <a:ln>
            <a:noFill/>
          </a:ln>
        </p:spPr>
      </p:pic>
      <p:cxnSp>
        <p:nvCxnSpPr>
          <p:cNvPr id="26" name="Conector recto de flecha 25">
            <a:extLst>
              <a:ext uri="{FF2B5EF4-FFF2-40B4-BE49-F238E27FC236}">
                <a16:creationId xmlns:a16="http://schemas.microsoft.com/office/drawing/2014/main" id="{73C0CB0F-07ED-A224-44A3-03582B455110}"/>
              </a:ext>
            </a:extLst>
          </p:cNvPr>
          <p:cNvCxnSpPr>
            <a:cxnSpLocks/>
          </p:cNvCxnSpPr>
          <p:nvPr/>
        </p:nvCxnSpPr>
        <p:spPr>
          <a:xfrm>
            <a:off x="1775012" y="4821514"/>
            <a:ext cx="7157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2A63BC9E-35AD-70C6-A57E-8B1326756FB1}"/>
              </a:ext>
            </a:extLst>
          </p:cNvPr>
          <p:cNvPicPr>
            <a:picLocks noChangeAspect="1"/>
          </p:cNvPicPr>
          <p:nvPr/>
        </p:nvPicPr>
        <p:blipFill>
          <a:blip r:embed="rId4"/>
          <a:stretch>
            <a:fillRect/>
          </a:stretch>
        </p:blipFill>
        <p:spPr>
          <a:xfrm>
            <a:off x="660160" y="4369076"/>
            <a:ext cx="904875" cy="904875"/>
          </a:xfrm>
          <a:prstGeom prst="rect">
            <a:avLst/>
          </a:prstGeom>
        </p:spPr>
      </p:pic>
      <p:cxnSp>
        <p:nvCxnSpPr>
          <p:cNvPr id="8" name="Conector recto de flecha 7">
            <a:extLst>
              <a:ext uri="{FF2B5EF4-FFF2-40B4-BE49-F238E27FC236}">
                <a16:creationId xmlns:a16="http://schemas.microsoft.com/office/drawing/2014/main" id="{73C0CB0F-07ED-A224-44A3-03582B455110}"/>
              </a:ext>
            </a:extLst>
          </p:cNvPr>
          <p:cNvCxnSpPr>
            <a:cxnSpLocks/>
            <a:stCxn id="14" idx="3"/>
          </p:cNvCxnSpPr>
          <p:nvPr/>
        </p:nvCxnSpPr>
        <p:spPr>
          <a:xfrm flipV="1">
            <a:off x="4350678" y="4369076"/>
            <a:ext cx="570946" cy="4524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73C0CB0F-07ED-A224-44A3-03582B455110}"/>
              </a:ext>
            </a:extLst>
          </p:cNvPr>
          <p:cNvCxnSpPr>
            <a:cxnSpLocks/>
          </p:cNvCxnSpPr>
          <p:nvPr/>
        </p:nvCxnSpPr>
        <p:spPr>
          <a:xfrm>
            <a:off x="4350678" y="4769889"/>
            <a:ext cx="570946" cy="5175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08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7C9A3E-6008-0E66-C8A4-0A05A31F0EC1}"/>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6CE68094-D6DF-2688-DEE4-1B65FD04E87B}"/>
              </a:ext>
            </a:extLst>
          </p:cNvPr>
          <p:cNvSpPr txBox="1">
            <a:spLocks/>
          </p:cNvSpPr>
          <p:nvPr/>
        </p:nvSpPr>
        <p:spPr>
          <a:xfrm>
            <a:off x="682170" y="1005385"/>
            <a:ext cx="7852229" cy="1916719"/>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Ahora, hay que configurar cada máquina de sistema principal de la red. Esto significa añadir un adaptador de red, asignar una dirección IP y asignar un nombre de sistema principal a cada sistema principal, así como definir una ruta predeterminada a la red.</a:t>
            </a:r>
            <a:endParaRPr lang="es-VE" sz="1800" dirty="0">
              <a:solidFill>
                <a:schemeClr val="bg1"/>
              </a:solidFill>
            </a:endParaRPr>
          </a:p>
        </p:txBody>
      </p:sp>
      <p:sp>
        <p:nvSpPr>
          <p:cNvPr id="12" name="Title 1">
            <a:extLst>
              <a:ext uri="{FF2B5EF4-FFF2-40B4-BE49-F238E27FC236}">
                <a16:creationId xmlns:a16="http://schemas.microsoft.com/office/drawing/2014/main" id="{D718AB49-2151-ADB9-E688-D6174011F2E7}"/>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a:ln w="3175">
                  <a:noFill/>
                </a:ln>
                <a:solidFill>
                  <a:srgbClr val="FFC000"/>
                </a:solidFill>
              </a:rPr>
              <a:t>5</a:t>
            </a:r>
            <a:r>
              <a:rPr lang="es-MX" sz="3200" dirty="0" smtClean="0">
                <a:ln w="3175">
                  <a:noFill/>
                </a:ln>
                <a:solidFill>
                  <a:srgbClr val="FFC000"/>
                </a:solidFill>
              </a:rPr>
              <a:t>. Pasarela</a:t>
            </a:r>
            <a:endParaRPr lang="es-VE" sz="3200" dirty="0">
              <a:ln w="3175">
                <a:noFill/>
              </a:ln>
              <a:solidFill>
                <a:srgbClr val="FFC000"/>
              </a:solidFill>
            </a:endParaRPr>
          </a:p>
        </p:txBody>
      </p:sp>
      <p:pic>
        <p:nvPicPr>
          <p:cNvPr id="14" name="Imagen 13">
            <a:extLst>
              <a:ext uri="{FF2B5EF4-FFF2-40B4-BE49-F238E27FC236}">
                <a16:creationId xmlns:a16="http://schemas.microsoft.com/office/drawing/2014/main" id="{37DCD6EC-A0F2-9508-5937-08471E1076FF}"/>
              </a:ext>
            </a:extLst>
          </p:cNvPr>
          <p:cNvPicPr>
            <a:picLocks noChangeAspect="1"/>
          </p:cNvPicPr>
          <p:nvPr/>
        </p:nvPicPr>
        <p:blipFill>
          <a:blip r:embed="rId3"/>
          <a:srcRect l="5695" t="3318" r="2787" b="3534"/>
          <a:stretch/>
        </p:blipFill>
        <p:spPr>
          <a:xfrm>
            <a:off x="2383223" y="3950294"/>
            <a:ext cx="1711961" cy="1742440"/>
          </a:xfrm>
          <a:prstGeom prst="rect">
            <a:avLst/>
          </a:prstGeom>
          <a:ln>
            <a:noFill/>
          </a:ln>
        </p:spPr>
      </p:pic>
      <p:cxnSp>
        <p:nvCxnSpPr>
          <p:cNvPr id="26" name="Conector recto de flecha 25">
            <a:extLst>
              <a:ext uri="{FF2B5EF4-FFF2-40B4-BE49-F238E27FC236}">
                <a16:creationId xmlns:a16="http://schemas.microsoft.com/office/drawing/2014/main" id="{73C0CB0F-07ED-A224-44A3-03582B455110}"/>
              </a:ext>
            </a:extLst>
          </p:cNvPr>
          <p:cNvCxnSpPr>
            <a:cxnSpLocks/>
          </p:cNvCxnSpPr>
          <p:nvPr/>
        </p:nvCxnSpPr>
        <p:spPr>
          <a:xfrm>
            <a:off x="1775012" y="4821514"/>
            <a:ext cx="7157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2A63BC9E-35AD-70C6-A57E-8B1326756FB1}"/>
              </a:ext>
            </a:extLst>
          </p:cNvPr>
          <p:cNvPicPr>
            <a:picLocks noChangeAspect="1"/>
          </p:cNvPicPr>
          <p:nvPr/>
        </p:nvPicPr>
        <p:blipFill>
          <a:blip r:embed="rId4"/>
          <a:stretch>
            <a:fillRect/>
          </a:stretch>
        </p:blipFill>
        <p:spPr>
          <a:xfrm>
            <a:off x="660160" y="4369076"/>
            <a:ext cx="904875" cy="904875"/>
          </a:xfrm>
          <a:prstGeom prst="rect">
            <a:avLst/>
          </a:prstGeom>
        </p:spPr>
      </p:pic>
      <p:cxnSp>
        <p:nvCxnSpPr>
          <p:cNvPr id="8" name="Conector recto de flecha 7">
            <a:extLst>
              <a:ext uri="{FF2B5EF4-FFF2-40B4-BE49-F238E27FC236}">
                <a16:creationId xmlns:a16="http://schemas.microsoft.com/office/drawing/2014/main" id="{73C0CB0F-07ED-A224-44A3-03582B455110}"/>
              </a:ext>
            </a:extLst>
          </p:cNvPr>
          <p:cNvCxnSpPr>
            <a:cxnSpLocks/>
            <a:stCxn id="14" idx="3"/>
          </p:cNvCxnSpPr>
          <p:nvPr/>
        </p:nvCxnSpPr>
        <p:spPr>
          <a:xfrm flipV="1">
            <a:off x="4350678" y="4369076"/>
            <a:ext cx="570946" cy="4524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73C0CB0F-07ED-A224-44A3-03582B455110}"/>
              </a:ext>
            </a:extLst>
          </p:cNvPr>
          <p:cNvCxnSpPr>
            <a:cxnSpLocks/>
          </p:cNvCxnSpPr>
          <p:nvPr/>
        </p:nvCxnSpPr>
        <p:spPr>
          <a:xfrm>
            <a:off x="4350678" y="4769889"/>
            <a:ext cx="570946" cy="5175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837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7C9A3E-6008-0E66-C8A4-0A05A31F0EC1}"/>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6CE68094-D6DF-2688-DEE4-1B65FD04E87B}"/>
              </a:ext>
            </a:extLst>
          </p:cNvPr>
          <p:cNvSpPr txBox="1">
            <a:spLocks/>
          </p:cNvSpPr>
          <p:nvPr/>
        </p:nvSpPr>
        <p:spPr>
          <a:xfrm>
            <a:off x="682170" y="1005385"/>
            <a:ext cx="7852229" cy="1916719"/>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Ahora, hay que configurar cada máquina de sistema principal de la red. Esto significa añadir un adaptador de red, asignar una dirección IP y asignar un nombre de sistema principal a cada sistema principal, así como definir una ruta predeterminada a la red.</a:t>
            </a:r>
            <a:endParaRPr lang="es-VE" sz="1800" dirty="0">
              <a:solidFill>
                <a:schemeClr val="bg1"/>
              </a:solidFill>
            </a:endParaRPr>
          </a:p>
        </p:txBody>
      </p:sp>
      <p:sp>
        <p:nvSpPr>
          <p:cNvPr id="12" name="Title 1">
            <a:extLst>
              <a:ext uri="{FF2B5EF4-FFF2-40B4-BE49-F238E27FC236}">
                <a16:creationId xmlns:a16="http://schemas.microsoft.com/office/drawing/2014/main" id="{D718AB49-2151-ADB9-E688-D6174011F2E7}"/>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a:ln w="3175">
                  <a:noFill/>
                </a:ln>
                <a:solidFill>
                  <a:srgbClr val="FFC000"/>
                </a:solidFill>
              </a:rPr>
              <a:t>5</a:t>
            </a:r>
            <a:r>
              <a:rPr lang="es-MX" sz="3200" dirty="0" smtClean="0">
                <a:ln w="3175">
                  <a:noFill/>
                </a:ln>
                <a:solidFill>
                  <a:srgbClr val="FFC000"/>
                </a:solidFill>
              </a:rPr>
              <a:t>. Pasarela</a:t>
            </a:r>
            <a:endParaRPr lang="es-VE" sz="3200" dirty="0">
              <a:ln w="3175">
                <a:noFill/>
              </a:ln>
              <a:solidFill>
                <a:srgbClr val="FFC000"/>
              </a:solidFill>
            </a:endParaRPr>
          </a:p>
        </p:txBody>
      </p:sp>
      <p:pic>
        <p:nvPicPr>
          <p:cNvPr id="14" name="Imagen 13">
            <a:extLst>
              <a:ext uri="{FF2B5EF4-FFF2-40B4-BE49-F238E27FC236}">
                <a16:creationId xmlns:a16="http://schemas.microsoft.com/office/drawing/2014/main" id="{37DCD6EC-A0F2-9508-5937-08471E1076FF}"/>
              </a:ext>
            </a:extLst>
          </p:cNvPr>
          <p:cNvPicPr>
            <a:picLocks noChangeAspect="1"/>
          </p:cNvPicPr>
          <p:nvPr/>
        </p:nvPicPr>
        <p:blipFill>
          <a:blip r:embed="rId3"/>
          <a:srcRect l="5695" t="3318" r="2787" b="3534"/>
          <a:stretch/>
        </p:blipFill>
        <p:spPr>
          <a:xfrm>
            <a:off x="2383223" y="3950294"/>
            <a:ext cx="1711961" cy="1742440"/>
          </a:xfrm>
          <a:prstGeom prst="rect">
            <a:avLst/>
          </a:prstGeom>
          <a:ln>
            <a:noFill/>
          </a:ln>
        </p:spPr>
      </p:pic>
      <p:cxnSp>
        <p:nvCxnSpPr>
          <p:cNvPr id="26" name="Conector recto de flecha 25">
            <a:extLst>
              <a:ext uri="{FF2B5EF4-FFF2-40B4-BE49-F238E27FC236}">
                <a16:creationId xmlns:a16="http://schemas.microsoft.com/office/drawing/2014/main" id="{73C0CB0F-07ED-A224-44A3-03582B455110}"/>
              </a:ext>
            </a:extLst>
          </p:cNvPr>
          <p:cNvCxnSpPr>
            <a:cxnSpLocks/>
          </p:cNvCxnSpPr>
          <p:nvPr/>
        </p:nvCxnSpPr>
        <p:spPr>
          <a:xfrm>
            <a:off x="1775012" y="4821514"/>
            <a:ext cx="7157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2A63BC9E-35AD-70C6-A57E-8B1326756FB1}"/>
              </a:ext>
            </a:extLst>
          </p:cNvPr>
          <p:cNvPicPr>
            <a:picLocks noChangeAspect="1"/>
          </p:cNvPicPr>
          <p:nvPr/>
        </p:nvPicPr>
        <p:blipFill>
          <a:blip r:embed="rId4"/>
          <a:stretch>
            <a:fillRect/>
          </a:stretch>
        </p:blipFill>
        <p:spPr>
          <a:xfrm>
            <a:off x="660160" y="4369076"/>
            <a:ext cx="904875" cy="904875"/>
          </a:xfrm>
          <a:prstGeom prst="rect">
            <a:avLst/>
          </a:prstGeom>
        </p:spPr>
      </p:pic>
      <p:cxnSp>
        <p:nvCxnSpPr>
          <p:cNvPr id="8" name="Conector recto de flecha 7">
            <a:extLst>
              <a:ext uri="{FF2B5EF4-FFF2-40B4-BE49-F238E27FC236}">
                <a16:creationId xmlns:a16="http://schemas.microsoft.com/office/drawing/2014/main" id="{73C0CB0F-07ED-A224-44A3-03582B455110}"/>
              </a:ext>
            </a:extLst>
          </p:cNvPr>
          <p:cNvCxnSpPr>
            <a:cxnSpLocks/>
            <a:stCxn id="14" idx="3"/>
          </p:cNvCxnSpPr>
          <p:nvPr/>
        </p:nvCxnSpPr>
        <p:spPr>
          <a:xfrm flipV="1">
            <a:off x="4350678" y="4369076"/>
            <a:ext cx="570946" cy="4524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73C0CB0F-07ED-A224-44A3-03582B455110}"/>
              </a:ext>
            </a:extLst>
          </p:cNvPr>
          <p:cNvCxnSpPr>
            <a:cxnSpLocks/>
          </p:cNvCxnSpPr>
          <p:nvPr/>
        </p:nvCxnSpPr>
        <p:spPr>
          <a:xfrm>
            <a:off x="4350678" y="4769889"/>
            <a:ext cx="570946" cy="5175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16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682170" y="1005386"/>
            <a:ext cx="7852229" cy="388808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a:t>Lorem</a:t>
            </a:r>
            <a:r>
              <a:rPr lang="es-VE" sz="2000" dirty="0"/>
              <a:t> </a:t>
            </a:r>
            <a:r>
              <a:rPr lang="es-VE" sz="2000" dirty="0" err="1"/>
              <a:t>ipsum</a:t>
            </a:r>
            <a:r>
              <a:rPr lang="es-VE" sz="2000" dirty="0"/>
              <a:t> dolor </a:t>
            </a:r>
            <a:r>
              <a:rPr lang="es-VE" sz="2000" dirty="0" err="1"/>
              <a:t>sit</a:t>
            </a:r>
            <a:r>
              <a:rPr lang="es-VE" sz="2000" dirty="0"/>
              <a:t> </a:t>
            </a:r>
            <a:r>
              <a:rPr lang="es-VE" sz="2000" dirty="0" err="1"/>
              <a:t>amet</a:t>
            </a:r>
            <a:r>
              <a:rPr lang="es-VE" sz="2000" dirty="0"/>
              <a:t>, </a:t>
            </a:r>
            <a:r>
              <a:rPr lang="es-VE" sz="2000" dirty="0" err="1"/>
              <a:t>consectetur</a:t>
            </a:r>
            <a:r>
              <a:rPr lang="es-VE" sz="2000" dirty="0"/>
              <a:t> </a:t>
            </a:r>
            <a:r>
              <a:rPr lang="es-VE" sz="2000" dirty="0" err="1"/>
              <a:t>adipiscing</a:t>
            </a:r>
            <a:r>
              <a:rPr lang="es-VE" sz="2000" dirty="0"/>
              <a:t> </a:t>
            </a:r>
            <a:r>
              <a:rPr lang="es-VE" sz="2000" dirty="0" err="1"/>
              <a:t>elit</a:t>
            </a:r>
            <a:r>
              <a:rPr lang="es-VE" sz="2000" dirty="0"/>
              <a:t>. </a:t>
            </a:r>
            <a:r>
              <a:rPr lang="es-VE" sz="2000" dirty="0" err="1"/>
              <a:t>Phasellus</a:t>
            </a:r>
            <a:r>
              <a:rPr lang="es-VE" sz="2000" dirty="0"/>
              <a:t> </a:t>
            </a:r>
            <a:r>
              <a:rPr lang="es-VE" sz="2000" dirty="0" err="1"/>
              <a:t>rutrum</a:t>
            </a:r>
            <a:r>
              <a:rPr lang="es-VE" sz="2000" dirty="0"/>
              <a:t> </a:t>
            </a:r>
            <a:r>
              <a:rPr lang="es-VE" sz="2000" dirty="0" err="1"/>
              <a:t>nisl</a:t>
            </a:r>
            <a:r>
              <a:rPr lang="es-VE" sz="2000" dirty="0"/>
              <a:t> non </a:t>
            </a:r>
            <a:r>
              <a:rPr lang="es-VE" sz="2000" dirty="0" err="1"/>
              <a:t>egestas</a:t>
            </a:r>
            <a:r>
              <a:rPr lang="es-VE" sz="2000" dirty="0"/>
              <a:t> </a:t>
            </a:r>
            <a:r>
              <a:rPr lang="es-VE" sz="2000" dirty="0" err="1"/>
              <a:t>feugiat</a:t>
            </a:r>
            <a:r>
              <a:rPr lang="es-VE" sz="2000" dirty="0"/>
              <a:t>. </a:t>
            </a:r>
            <a:r>
              <a:rPr lang="es-VE" sz="2000" dirty="0" err="1"/>
              <a:t>Integer</a:t>
            </a:r>
            <a:r>
              <a:rPr lang="es-VE" sz="2000" dirty="0"/>
              <a:t> </a:t>
            </a:r>
            <a:r>
              <a:rPr lang="es-VE" sz="2000" dirty="0" err="1"/>
              <a:t>aliquet</a:t>
            </a:r>
            <a:r>
              <a:rPr lang="es-VE" sz="2000" dirty="0"/>
              <a:t> </a:t>
            </a:r>
            <a:r>
              <a:rPr lang="es-VE" sz="2000" dirty="0" err="1"/>
              <a:t>nibh</a:t>
            </a:r>
            <a:r>
              <a:rPr lang="es-VE" sz="2000" dirty="0"/>
              <a:t> in </a:t>
            </a:r>
            <a:r>
              <a:rPr lang="es-VE" sz="2000" dirty="0" err="1"/>
              <a:t>fringilla</a:t>
            </a:r>
            <a:r>
              <a:rPr lang="es-VE" sz="2000" dirty="0"/>
              <a:t> </a:t>
            </a:r>
            <a:r>
              <a:rPr lang="es-VE" sz="2000" dirty="0" err="1"/>
              <a:t>consectetur</a:t>
            </a:r>
            <a:r>
              <a:rPr lang="es-VE" sz="2000" dirty="0"/>
              <a:t>. </a:t>
            </a:r>
            <a:r>
              <a:rPr lang="es-VE" sz="2000" dirty="0" err="1"/>
              <a:t>Cras</a:t>
            </a:r>
            <a:r>
              <a:rPr lang="es-VE" sz="2000" dirty="0"/>
              <a:t> ornare </a:t>
            </a:r>
            <a:r>
              <a:rPr lang="es-VE" sz="2000" dirty="0" err="1"/>
              <a:t>lobortis</a:t>
            </a:r>
            <a:r>
              <a:rPr lang="es-VE" sz="2000" dirty="0"/>
              <a:t> </a:t>
            </a:r>
            <a:r>
              <a:rPr lang="es-VE" sz="2000" dirty="0" err="1"/>
              <a:t>enim</a:t>
            </a:r>
            <a:r>
              <a:rPr lang="es-VE" sz="2000" dirty="0"/>
              <a:t> </a:t>
            </a:r>
            <a:r>
              <a:rPr lang="es-VE" sz="2000" dirty="0" err="1"/>
              <a:t>vel</a:t>
            </a:r>
            <a:r>
              <a:rPr lang="es-VE" sz="2000" dirty="0"/>
              <a:t> </a:t>
            </a:r>
            <a:r>
              <a:rPr lang="es-VE" sz="2000" dirty="0" err="1"/>
              <a:t>consequat</a:t>
            </a:r>
            <a:r>
              <a:rPr lang="es-VE" sz="2000" dirty="0"/>
              <a:t>. </a:t>
            </a:r>
            <a:r>
              <a:rPr lang="es-VE" sz="2000" dirty="0" err="1"/>
              <a:t>Aliquam</a:t>
            </a:r>
            <a:r>
              <a:rPr lang="es-VE" sz="2000" dirty="0"/>
              <a:t> </a:t>
            </a:r>
            <a:r>
              <a:rPr lang="es-VE" sz="2000" dirty="0" err="1"/>
              <a:t>bibendum</a:t>
            </a:r>
            <a:r>
              <a:rPr lang="es-VE" sz="2000" dirty="0"/>
              <a:t> </a:t>
            </a:r>
            <a:r>
              <a:rPr lang="es-VE" sz="2000" dirty="0" err="1"/>
              <a:t>efficitur</a:t>
            </a:r>
            <a:r>
              <a:rPr lang="es-VE" sz="2000" dirty="0"/>
              <a:t> </a:t>
            </a:r>
            <a:r>
              <a:rPr lang="es-VE" sz="2000" dirty="0" err="1"/>
              <a:t>bibendum</a:t>
            </a:r>
            <a:r>
              <a:rPr lang="es-VE" sz="2000" dirty="0"/>
              <a:t>. </a:t>
            </a:r>
            <a:r>
              <a:rPr lang="es-VE" sz="2000" dirty="0" err="1"/>
              <a:t>Vivamus</a:t>
            </a:r>
            <a:r>
              <a:rPr lang="es-VE" sz="2000" dirty="0"/>
              <a:t> justo </a:t>
            </a:r>
            <a:r>
              <a:rPr lang="es-VE" sz="2000" dirty="0" err="1"/>
              <a:t>arcu</a:t>
            </a:r>
            <a:r>
              <a:rPr lang="es-VE" sz="2000" dirty="0"/>
              <a:t>, </a:t>
            </a:r>
            <a:r>
              <a:rPr lang="es-VE" sz="2000" dirty="0" err="1"/>
              <a:t>hendrerit</a:t>
            </a:r>
            <a:r>
              <a:rPr lang="es-VE" sz="2000" dirty="0"/>
              <a:t> in </a:t>
            </a:r>
            <a:r>
              <a:rPr lang="es-VE" sz="2000" dirty="0" err="1"/>
              <a:t>faucibus</a:t>
            </a:r>
            <a:r>
              <a:rPr lang="es-VE" sz="2000" dirty="0"/>
              <a:t> </a:t>
            </a:r>
            <a:r>
              <a:rPr lang="es-VE" sz="2000" dirty="0" err="1"/>
              <a:t>nec</a:t>
            </a:r>
            <a:r>
              <a:rPr lang="es-VE" sz="2000" dirty="0"/>
              <a:t>, </a:t>
            </a:r>
            <a:r>
              <a:rPr lang="es-VE" sz="2000" dirty="0" err="1"/>
              <a:t>feugiat</a:t>
            </a:r>
            <a:r>
              <a:rPr lang="es-VE" sz="2000" dirty="0"/>
              <a:t> vitae </a:t>
            </a:r>
            <a:r>
              <a:rPr lang="es-VE" sz="2000" dirty="0" err="1"/>
              <a:t>lorem</a:t>
            </a:r>
            <a:r>
              <a:rPr lang="es-VE" sz="2000" dirty="0"/>
              <a:t>. </a:t>
            </a:r>
            <a:r>
              <a:rPr lang="es-VE" sz="2000" dirty="0" err="1"/>
              <a:t>Aenean</a:t>
            </a:r>
            <a:r>
              <a:rPr lang="es-VE" sz="2000" dirty="0"/>
              <a:t> a </a:t>
            </a:r>
            <a:r>
              <a:rPr lang="es-VE" sz="2000" dirty="0" err="1"/>
              <a:t>vulputate</a:t>
            </a:r>
            <a:r>
              <a:rPr lang="es-VE" sz="2000" dirty="0"/>
              <a:t> </a:t>
            </a:r>
            <a:r>
              <a:rPr lang="es-VE" sz="2000" dirty="0" err="1"/>
              <a:t>mauris</a:t>
            </a:r>
            <a:r>
              <a:rPr lang="es-VE" sz="2000" dirty="0"/>
              <a:t>. Sed </a:t>
            </a:r>
            <a:r>
              <a:rPr lang="es-VE" sz="2000" dirty="0" err="1"/>
              <a:t>sed</a:t>
            </a:r>
            <a:r>
              <a:rPr lang="es-VE" sz="2000" dirty="0"/>
              <a:t> magna ex. </a:t>
            </a:r>
            <a:r>
              <a:rPr lang="es-VE" sz="2000" dirty="0" err="1"/>
              <a:t>Proin</a:t>
            </a:r>
            <a:r>
              <a:rPr lang="es-VE" sz="2000" dirty="0"/>
              <a:t> </a:t>
            </a:r>
            <a:r>
              <a:rPr lang="es-VE" sz="2000" dirty="0" err="1"/>
              <a:t>pellentesque</a:t>
            </a:r>
            <a:r>
              <a:rPr lang="es-VE" sz="2000" dirty="0"/>
              <a:t>, </a:t>
            </a:r>
            <a:r>
              <a:rPr lang="es-VE" sz="2000" dirty="0" err="1"/>
              <a:t>orci</a:t>
            </a:r>
            <a:r>
              <a:rPr lang="es-VE" sz="2000" dirty="0"/>
              <a:t> non </a:t>
            </a:r>
            <a:r>
              <a:rPr lang="es-VE" sz="2000" dirty="0" err="1"/>
              <a:t>semper</a:t>
            </a:r>
            <a:r>
              <a:rPr lang="es-VE" sz="2000" dirty="0"/>
              <a:t> ornare, </a:t>
            </a:r>
            <a:r>
              <a:rPr lang="es-VE" sz="2000" dirty="0" err="1"/>
              <a:t>lacus</a:t>
            </a:r>
            <a:r>
              <a:rPr lang="es-VE" sz="2000" dirty="0"/>
              <a:t> </a:t>
            </a:r>
            <a:r>
              <a:rPr lang="es-VE" sz="2000" dirty="0" err="1"/>
              <a:t>velit</a:t>
            </a:r>
            <a:r>
              <a:rPr lang="es-VE" sz="2000" dirty="0"/>
              <a:t> </a:t>
            </a:r>
            <a:r>
              <a:rPr lang="es-VE" sz="2000" dirty="0" err="1"/>
              <a:t>interdum</a:t>
            </a:r>
            <a:r>
              <a:rPr lang="es-VE" sz="2000" dirty="0"/>
              <a:t> </a:t>
            </a:r>
            <a:r>
              <a:rPr lang="es-VE" sz="2000" dirty="0" err="1"/>
              <a:t>ligula</a:t>
            </a:r>
            <a:r>
              <a:rPr lang="es-VE" sz="2000" dirty="0"/>
              <a:t>, </a:t>
            </a:r>
            <a:r>
              <a:rPr lang="es-VE" sz="2000" dirty="0" err="1"/>
              <a:t>sit</a:t>
            </a:r>
            <a:r>
              <a:rPr lang="es-VE" sz="2000" dirty="0"/>
              <a:t> </a:t>
            </a:r>
            <a:r>
              <a:rPr lang="es-VE" sz="2000" dirty="0" err="1"/>
              <a:t>amet</a:t>
            </a:r>
            <a:r>
              <a:rPr lang="es-VE" sz="2000" dirty="0"/>
              <a:t> </a:t>
            </a:r>
            <a:r>
              <a:rPr lang="es-VE" sz="2000" dirty="0" err="1"/>
              <a:t>semper</a:t>
            </a:r>
            <a:r>
              <a:rPr lang="es-VE" sz="2000" dirty="0"/>
              <a:t> </a:t>
            </a:r>
            <a:r>
              <a:rPr lang="es-VE" sz="2000" dirty="0" err="1"/>
              <a:t>quam</a:t>
            </a:r>
            <a:r>
              <a:rPr lang="es-VE" sz="2000" dirty="0"/>
              <a:t> </a:t>
            </a:r>
            <a:r>
              <a:rPr lang="es-VE" sz="2000" dirty="0" err="1"/>
              <a:t>orci</a:t>
            </a:r>
            <a:r>
              <a:rPr lang="es-VE" sz="2000" dirty="0"/>
              <a:t> </a:t>
            </a:r>
            <a:r>
              <a:rPr lang="es-VE" sz="2000" dirty="0" err="1"/>
              <a:t>imperdiet</a:t>
            </a:r>
            <a:r>
              <a:rPr lang="es-VE" sz="2000" dirty="0"/>
              <a:t> dolor. </a:t>
            </a:r>
            <a:r>
              <a:rPr lang="es-VE" sz="2000" dirty="0" err="1"/>
              <a:t>Etiam</a:t>
            </a:r>
            <a:r>
              <a:rPr lang="es-VE" sz="2000" dirty="0"/>
              <a:t> in </a:t>
            </a:r>
            <a:r>
              <a:rPr lang="es-VE" sz="2000" dirty="0" err="1"/>
              <a:t>dui</a:t>
            </a:r>
            <a:r>
              <a:rPr lang="es-VE" sz="2000" dirty="0"/>
              <a:t> </a:t>
            </a:r>
            <a:r>
              <a:rPr lang="es-VE" sz="2000" dirty="0" err="1"/>
              <a:t>cursus</a:t>
            </a:r>
            <a:r>
              <a:rPr lang="es-VE" sz="2000" dirty="0"/>
              <a:t>, </a:t>
            </a:r>
            <a:r>
              <a:rPr lang="es-VE" sz="2000" dirty="0" err="1"/>
              <a:t>interdum</a:t>
            </a:r>
            <a:r>
              <a:rPr lang="es-VE" sz="2000" dirty="0"/>
              <a:t> </a:t>
            </a:r>
            <a:r>
              <a:rPr lang="es-VE" sz="2000" dirty="0" err="1"/>
              <a:t>nisl</a:t>
            </a:r>
            <a:r>
              <a:rPr lang="es-VE" sz="2000" dirty="0"/>
              <a:t> et, </a:t>
            </a:r>
            <a:r>
              <a:rPr lang="es-VE" sz="2000" dirty="0" err="1"/>
              <a:t>accumsan</a:t>
            </a:r>
            <a:r>
              <a:rPr lang="es-VE" sz="2000" dirty="0"/>
              <a:t> dolor. </a:t>
            </a:r>
            <a:r>
              <a:rPr lang="es-VE" sz="2000" dirty="0" err="1"/>
              <a:t>Donec</a:t>
            </a:r>
            <a:r>
              <a:rPr lang="es-VE" sz="2000" dirty="0"/>
              <a:t> </a:t>
            </a:r>
            <a:r>
              <a:rPr lang="es-VE" sz="2000" dirty="0" err="1"/>
              <a:t>rhoncus</a:t>
            </a:r>
            <a:r>
              <a:rPr lang="es-VE" sz="2000" dirty="0"/>
              <a:t> </a:t>
            </a:r>
            <a:r>
              <a:rPr lang="es-VE" sz="2000" dirty="0" err="1"/>
              <a:t>nisl</a:t>
            </a:r>
            <a:r>
              <a:rPr lang="es-VE" sz="2000" dirty="0"/>
              <a:t> at </a:t>
            </a:r>
            <a:r>
              <a:rPr lang="es-VE" sz="2000" dirty="0" err="1"/>
              <a:t>nulla</a:t>
            </a:r>
            <a:r>
              <a:rPr lang="es-VE" sz="2000" dirty="0"/>
              <a:t> </a:t>
            </a:r>
            <a:r>
              <a:rPr lang="es-VE" sz="2000" dirty="0" err="1"/>
              <a:t>tincidunt</a:t>
            </a:r>
            <a:r>
              <a:rPr lang="es-VE" sz="2000" dirty="0"/>
              <a:t>, </a:t>
            </a:r>
            <a:r>
              <a:rPr lang="es-VE" sz="2000" dirty="0" err="1"/>
              <a:t>quis</a:t>
            </a:r>
            <a:r>
              <a:rPr lang="es-VE" sz="2000" dirty="0"/>
              <a:t> </a:t>
            </a:r>
            <a:r>
              <a:rPr lang="es-VE" sz="2000" dirty="0" err="1"/>
              <a:t>volutpat</a:t>
            </a:r>
            <a:r>
              <a:rPr lang="es-VE" sz="2000" dirty="0"/>
              <a:t> </a:t>
            </a:r>
            <a:r>
              <a:rPr lang="es-VE" sz="2000" dirty="0" err="1"/>
              <a:t>arcu</a:t>
            </a:r>
            <a:r>
              <a:rPr lang="es-VE" sz="2000" dirty="0"/>
              <a:t> </a:t>
            </a:r>
            <a:r>
              <a:rPr lang="es-VE" sz="2000" dirty="0" err="1"/>
              <a:t>volutpat</a:t>
            </a:r>
            <a:r>
              <a:rPr lang="es-VE" sz="2000" dirty="0"/>
              <a:t>. </a:t>
            </a:r>
            <a:r>
              <a:rPr lang="es-VE" sz="2000" dirty="0" err="1"/>
              <a:t>Fusce</a:t>
            </a:r>
            <a:r>
              <a:rPr lang="es-VE" sz="2000" dirty="0"/>
              <a:t> </a:t>
            </a:r>
            <a:r>
              <a:rPr lang="es-VE" sz="2000" dirty="0" err="1"/>
              <a:t>eu</a:t>
            </a:r>
            <a:r>
              <a:rPr lang="es-VE" sz="2000" dirty="0"/>
              <a:t> </a:t>
            </a:r>
            <a:r>
              <a:rPr lang="es-VE" sz="2000" dirty="0" err="1"/>
              <a:t>velit</a:t>
            </a:r>
            <a:r>
              <a:rPr lang="es-VE" sz="2000" dirty="0"/>
              <a:t> </a:t>
            </a:r>
            <a:r>
              <a:rPr lang="es-VE" sz="2000" dirty="0" err="1"/>
              <a:t>finibus</a:t>
            </a:r>
            <a:r>
              <a:rPr lang="es-VE" sz="2000" dirty="0"/>
              <a:t>, </a:t>
            </a:r>
            <a:r>
              <a:rPr lang="es-VE" sz="2000" dirty="0" err="1"/>
              <a:t>rhoncus</a:t>
            </a:r>
            <a:r>
              <a:rPr lang="es-VE" sz="2000" dirty="0"/>
              <a:t> tortor id, </a:t>
            </a:r>
            <a:r>
              <a:rPr lang="es-VE" sz="2000" dirty="0" err="1"/>
              <a:t>porttitor</a:t>
            </a:r>
            <a:r>
              <a:rPr lang="es-VE" sz="2000" dirty="0"/>
              <a:t> magna. Nunc </a:t>
            </a:r>
            <a:r>
              <a:rPr lang="es-VE" sz="2000" dirty="0" err="1"/>
              <a:t>vel</a:t>
            </a:r>
            <a:r>
              <a:rPr lang="es-VE" sz="2000" dirty="0"/>
              <a:t> </a:t>
            </a:r>
            <a:r>
              <a:rPr lang="es-VE" sz="2000" dirty="0" err="1"/>
              <a:t>feugiat</a:t>
            </a:r>
            <a:r>
              <a:rPr lang="es-VE" sz="2000" dirty="0"/>
              <a:t> mi, et </a:t>
            </a:r>
            <a:r>
              <a:rPr lang="es-VE" sz="2000" dirty="0" err="1"/>
              <a:t>accumsan</a:t>
            </a:r>
            <a:r>
              <a:rPr lang="es-VE" sz="2000" dirty="0"/>
              <a:t> </a:t>
            </a:r>
            <a:r>
              <a:rPr lang="es-VE" sz="2000" dirty="0" err="1"/>
              <a:t>mauris</a:t>
            </a:r>
            <a:r>
              <a:rPr lang="es-VE" sz="2000" dirty="0"/>
              <a:t>. </a:t>
            </a:r>
            <a:r>
              <a:rPr lang="es-VE" sz="2000" dirty="0" err="1"/>
              <a:t>Quisque</a:t>
            </a:r>
            <a:r>
              <a:rPr lang="es-VE" sz="2000" dirty="0"/>
              <a:t> </a:t>
            </a:r>
            <a:r>
              <a:rPr lang="es-VE" sz="2000" dirty="0" err="1"/>
              <a:t>feugiat</a:t>
            </a:r>
            <a:r>
              <a:rPr lang="es-VE" sz="2000" dirty="0"/>
              <a:t> </a:t>
            </a:r>
            <a:r>
              <a:rPr lang="es-VE" sz="2000" dirty="0" err="1"/>
              <a:t>neque</a:t>
            </a:r>
            <a:r>
              <a:rPr lang="es-VE" sz="2000" dirty="0"/>
              <a:t> at </a:t>
            </a:r>
            <a:r>
              <a:rPr lang="es-VE" sz="2000" dirty="0" err="1"/>
              <a:t>sem</a:t>
            </a:r>
            <a:r>
              <a:rPr lang="es-VE" sz="2000" dirty="0"/>
              <a:t> </a:t>
            </a:r>
            <a:r>
              <a:rPr lang="es-VE" sz="2000" dirty="0" err="1"/>
              <a:t>luctus</a:t>
            </a:r>
            <a:r>
              <a:rPr lang="es-VE" sz="2000" dirty="0"/>
              <a:t>, </a:t>
            </a:r>
            <a:r>
              <a:rPr lang="es-VE" sz="2000" dirty="0" err="1"/>
              <a:t>ac</a:t>
            </a:r>
            <a:r>
              <a:rPr lang="es-VE" sz="2000" dirty="0"/>
              <a:t> </a:t>
            </a:r>
            <a:r>
              <a:rPr lang="es-VE" sz="2000" dirty="0" err="1"/>
              <a:t>accumsan</a:t>
            </a:r>
            <a:r>
              <a:rPr lang="es-VE" sz="2000" dirty="0"/>
              <a:t> eros ornare. </a:t>
            </a:r>
            <a:r>
              <a:rPr lang="es-VE" sz="2000" dirty="0" err="1"/>
              <a:t>Etiam</a:t>
            </a:r>
            <a:r>
              <a:rPr lang="es-VE" sz="2000" dirty="0"/>
              <a:t> </a:t>
            </a:r>
            <a:r>
              <a:rPr lang="es-VE" sz="2000" dirty="0" err="1"/>
              <a:t>sit</a:t>
            </a:r>
            <a:r>
              <a:rPr lang="es-VE" sz="2000" dirty="0"/>
              <a:t> </a:t>
            </a:r>
            <a:r>
              <a:rPr lang="es-VE" sz="2000" dirty="0" err="1"/>
              <a:t>amet</a:t>
            </a:r>
            <a:r>
              <a:rPr lang="es-VE" sz="2000" dirty="0"/>
              <a:t> </a:t>
            </a:r>
            <a:r>
              <a:rPr lang="es-VE" sz="2000" dirty="0" err="1"/>
              <a:t>nibh</a:t>
            </a:r>
            <a:r>
              <a:rPr lang="es-VE" sz="2000" dirty="0"/>
              <a:t> </a:t>
            </a:r>
            <a:r>
              <a:rPr lang="es-VE" sz="2000" dirty="0" err="1"/>
              <a:t>quis</a:t>
            </a:r>
            <a:r>
              <a:rPr lang="es-VE" sz="2000" dirty="0"/>
              <a:t> magna </a:t>
            </a:r>
            <a:r>
              <a:rPr lang="es-VE" sz="2000" dirty="0" err="1"/>
              <a:t>rutrum</a:t>
            </a:r>
            <a:r>
              <a:rPr lang="es-VE" sz="2000" dirty="0"/>
              <a:t> </a:t>
            </a:r>
            <a:r>
              <a:rPr lang="es-VE" sz="2000" dirty="0" err="1"/>
              <a:t>malesuada</a:t>
            </a:r>
            <a:r>
              <a:rPr lang="es-VE" sz="2000" dirty="0"/>
              <a:t>.</a:t>
            </a:r>
          </a:p>
        </p:txBody>
      </p:sp>
      <p:sp>
        <p:nvSpPr>
          <p:cNvPr id="6" name="Title 1">
            <a:extLst>
              <a:ext uri="{FF2B5EF4-FFF2-40B4-BE49-F238E27FC236}">
                <a16:creationId xmlns:a16="http://schemas.microsoft.com/office/drawing/2014/main" id="{59480B23-7308-1745-A1A9-A5522BA49EE8}"/>
              </a:ext>
            </a:extLst>
          </p:cNvPr>
          <p:cNvSpPr txBox="1">
            <a:spLocks/>
          </p:cNvSpPr>
          <p:nvPr/>
        </p:nvSpPr>
        <p:spPr>
          <a:xfrm>
            <a:off x="0" y="402264"/>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CONCLUSIÓN</a:t>
            </a:r>
          </a:p>
        </p:txBody>
      </p:sp>
    </p:spTree>
    <p:extLst>
      <p:ext uri="{BB962C8B-B14F-4D97-AF65-F5344CB8AC3E}">
        <p14:creationId xmlns:p14="http://schemas.microsoft.com/office/powerpoint/2010/main" val="4083001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682170" y="1005385"/>
            <a:ext cx="7852229" cy="5119643"/>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a:latin typeface="Times New Roman" panose="02020603050405020304" pitchFamily="18" charset="0"/>
                <a:cs typeface="Times New Roman" panose="02020603050405020304" pitchFamily="18" charset="0"/>
              </a:rPr>
              <a:t>aaaaaaaaaaaaaaaaaaaa</a:t>
            </a:r>
            <a:endParaRPr lang="es-VE" sz="2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59480B23-7308-1745-A1A9-A5522BA49EE8}"/>
              </a:ext>
            </a:extLst>
          </p:cNvPr>
          <p:cNvSpPr txBox="1">
            <a:spLocks/>
          </p:cNvSpPr>
          <p:nvPr/>
        </p:nvSpPr>
        <p:spPr>
          <a:xfrm>
            <a:off x="0" y="45195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REFERENCIAS</a:t>
            </a:r>
          </a:p>
        </p:txBody>
      </p:sp>
    </p:spTree>
    <p:extLst>
      <p:ext uri="{BB962C8B-B14F-4D97-AF65-F5344CB8AC3E}">
        <p14:creationId xmlns:p14="http://schemas.microsoft.com/office/powerpoint/2010/main" val="362577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26E8-BEF8-D8C7-5076-F7662C847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33BD1-10CA-04E0-40D6-7233F37167FE}"/>
              </a:ext>
            </a:extLst>
          </p:cNvPr>
          <p:cNvSpPr>
            <a:spLocks noGrp="1"/>
          </p:cNvSpPr>
          <p:nvPr>
            <p:ph type="ctrTitle"/>
          </p:nvPr>
        </p:nvSpPr>
        <p:spPr>
          <a:xfrm>
            <a:off x="731044" y="2677626"/>
            <a:ext cx="6931628" cy="1847088"/>
          </a:xfrm>
        </p:spPr>
        <p:txBody>
          <a:bodyPr>
            <a:normAutofit/>
          </a:bodyPr>
          <a:lstStyle/>
          <a:p>
            <a:r>
              <a:rPr lang="en-US" dirty="0"/>
              <a:t>Example of the </a:t>
            </a:r>
            <a:br>
              <a:rPr lang="en-US" dirty="0"/>
            </a:br>
            <a:r>
              <a:rPr lang="en-US" dirty="0"/>
              <a:t>Presentation Title Slide</a:t>
            </a:r>
          </a:p>
        </p:txBody>
      </p:sp>
      <p:sp>
        <p:nvSpPr>
          <p:cNvPr id="12" name="Subtitle 11">
            <a:extLst>
              <a:ext uri="{FF2B5EF4-FFF2-40B4-BE49-F238E27FC236}">
                <a16:creationId xmlns:a16="http://schemas.microsoft.com/office/drawing/2014/main" id="{4FDCB149-BE9C-4FBC-958B-9821E1A68D2A}"/>
              </a:ext>
            </a:extLst>
          </p:cNvPr>
          <p:cNvSpPr>
            <a:spLocks noGrp="1"/>
          </p:cNvSpPr>
          <p:nvPr>
            <p:ph type="subTitle" idx="1"/>
          </p:nvPr>
        </p:nvSpPr>
        <p:spPr>
          <a:xfrm>
            <a:off x="731044" y="4709626"/>
            <a:ext cx="7765770" cy="365125"/>
          </a:xfrm>
        </p:spPr>
        <p:txBody>
          <a:bodyPr>
            <a:normAutofit/>
          </a:bodyPr>
          <a:lstStyle/>
          <a:p>
            <a:r>
              <a:rPr lang="en-US" dirty="0"/>
              <a:t>PRESENTATION SUBTITLE</a:t>
            </a:r>
          </a:p>
        </p:txBody>
      </p:sp>
      <p:sp>
        <p:nvSpPr>
          <p:cNvPr id="13" name="Text Placeholder 12">
            <a:extLst>
              <a:ext uri="{FF2B5EF4-FFF2-40B4-BE49-F238E27FC236}">
                <a16:creationId xmlns:a16="http://schemas.microsoft.com/office/drawing/2014/main" id="{D0FEB93E-0BC4-1B6F-C3DD-C77C94E181CA}"/>
              </a:ext>
            </a:extLst>
          </p:cNvPr>
          <p:cNvSpPr>
            <a:spLocks noGrp="1"/>
          </p:cNvSpPr>
          <p:nvPr>
            <p:ph type="body" sz="quarter" idx="10"/>
          </p:nvPr>
        </p:nvSpPr>
        <p:spPr>
          <a:xfrm>
            <a:off x="731044" y="5098725"/>
            <a:ext cx="7765770" cy="414991"/>
          </a:xfrm>
        </p:spPr>
        <p:txBody>
          <a:bodyPr/>
          <a:lstStyle/>
          <a:p>
            <a:r>
              <a:rPr lang="en-US" dirty="0"/>
              <a:t>May 24, 2020</a:t>
            </a:r>
          </a:p>
        </p:txBody>
      </p:sp>
    </p:spTree>
    <p:extLst>
      <p:ext uri="{BB962C8B-B14F-4D97-AF65-F5344CB8AC3E}">
        <p14:creationId xmlns:p14="http://schemas.microsoft.com/office/powerpoint/2010/main" val="3188782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589BD6-5E46-4036-A049-8F11582D499A}"/>
              </a:ext>
            </a:extLst>
          </p:cNvPr>
          <p:cNvSpPr>
            <a:spLocks noGrp="1"/>
          </p:cNvSpPr>
          <p:nvPr>
            <p:ph type="ctrTitle"/>
          </p:nvPr>
        </p:nvSpPr>
        <p:spPr>
          <a:xfrm>
            <a:off x="714376" y="2744661"/>
            <a:ext cx="7715249" cy="759906"/>
          </a:xfrm>
        </p:spPr>
        <p:txBody>
          <a:bodyPr>
            <a:normAutofit/>
          </a:bodyPr>
          <a:lstStyle/>
          <a:p>
            <a:r>
              <a:rPr lang="en-US" dirty="0"/>
              <a:t>Slide Layouts</a:t>
            </a:r>
          </a:p>
        </p:txBody>
      </p:sp>
      <p:sp>
        <p:nvSpPr>
          <p:cNvPr id="5" name="Subtitle 4">
            <a:extLst>
              <a:ext uri="{FF2B5EF4-FFF2-40B4-BE49-F238E27FC236}">
                <a16:creationId xmlns:a16="http://schemas.microsoft.com/office/drawing/2014/main" id="{BDE47C94-F342-4CEB-9D1D-CA267093F73F}"/>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32676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858000" cy="1843238"/>
          </a:xfrm>
        </p:spPr>
        <p:txBody>
          <a:bodyPr/>
          <a:lstStyle/>
          <a:p>
            <a:r>
              <a:rPr lang="en-US" dirty="0"/>
              <a:t>Gold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a:t>PRESENTATION SUBTITLE IN ALL CAPS</a:t>
            </a:r>
            <a:endParaRPr lang="en-US" dirty="0"/>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a:t>Month XX, Year</a:t>
            </a:r>
            <a:endParaRPr lang="en-US" dirty="0"/>
          </a:p>
        </p:txBody>
      </p:sp>
    </p:spTree>
    <p:extLst>
      <p:ext uri="{BB962C8B-B14F-4D97-AF65-F5344CB8AC3E}">
        <p14:creationId xmlns:p14="http://schemas.microsoft.com/office/powerpoint/2010/main" val="2585723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931628" cy="1847088"/>
          </a:xfrm>
        </p:spPr>
        <p:txBody>
          <a:bodyPr/>
          <a:lstStyle/>
          <a:p>
            <a:r>
              <a:rPr lang="en-US" dirty="0"/>
              <a:t>Black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dirty="0"/>
              <a:t>PRESENTATION SUBTITLE IN ALL CAPS</a:t>
            </a:r>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dirty="0"/>
              <a:t>Month XX, Year</a:t>
            </a:r>
          </a:p>
        </p:txBody>
      </p:sp>
    </p:spTree>
    <p:extLst>
      <p:ext uri="{BB962C8B-B14F-4D97-AF65-F5344CB8AC3E}">
        <p14:creationId xmlns:p14="http://schemas.microsoft.com/office/powerpoint/2010/main" val="12193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9480B23-7308-1745-A1A9-A5522BA49EE8}"/>
              </a:ext>
            </a:extLst>
          </p:cNvPr>
          <p:cNvSpPr txBox="1">
            <a:spLocks/>
          </p:cNvSpPr>
          <p:nvPr/>
        </p:nvSpPr>
        <p:spPr>
          <a:xfrm>
            <a:off x="101600" y="244857"/>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ÍNDICE</a:t>
            </a:r>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1451428" y="1888604"/>
            <a:ext cx="5627913" cy="240762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VE" sz="2000" dirty="0"/>
              <a:t>INRODUCCIÓN</a:t>
            </a:r>
          </a:p>
          <a:p>
            <a:pPr marL="0" indent="0">
              <a:buNone/>
            </a:pPr>
            <a:r>
              <a:rPr lang="es-VE" sz="2000" dirty="0"/>
              <a:t>MAPA MENTAL</a:t>
            </a:r>
          </a:p>
          <a:p>
            <a:pPr marL="0" indent="0">
              <a:buNone/>
            </a:pPr>
            <a:r>
              <a:rPr lang="es-VE" sz="2000" dirty="0"/>
              <a:t>CONCLUSION</a:t>
            </a:r>
          </a:p>
          <a:p>
            <a:pPr marL="0" indent="0">
              <a:buNone/>
            </a:pPr>
            <a:r>
              <a:rPr lang="es-VE" sz="2000" dirty="0"/>
              <a:t>REFERENCIAS</a:t>
            </a:r>
          </a:p>
        </p:txBody>
      </p:sp>
      <p:sp>
        <p:nvSpPr>
          <p:cNvPr id="17" name="Text Placeholder 12">
            <a:extLst>
              <a:ext uri="{FF2B5EF4-FFF2-40B4-BE49-F238E27FC236}">
                <a16:creationId xmlns:a16="http://schemas.microsoft.com/office/drawing/2014/main" id="{6C5EE2B8-026E-D04B-8925-60FA6F76C380}"/>
              </a:ext>
            </a:extLst>
          </p:cNvPr>
          <p:cNvSpPr txBox="1">
            <a:spLocks/>
          </p:cNvSpPr>
          <p:nvPr/>
        </p:nvSpPr>
        <p:spPr>
          <a:xfrm>
            <a:off x="7180942" y="1888604"/>
            <a:ext cx="326572" cy="240762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VE" sz="2000" dirty="0"/>
              <a:t>3</a:t>
            </a:r>
          </a:p>
          <a:p>
            <a:pPr marL="0" indent="0" algn="ctr">
              <a:buNone/>
            </a:pPr>
            <a:r>
              <a:rPr lang="es-VE" sz="2000" dirty="0"/>
              <a:t>4</a:t>
            </a:r>
          </a:p>
          <a:p>
            <a:pPr marL="0" indent="0" algn="ctr">
              <a:buNone/>
            </a:pPr>
            <a:r>
              <a:rPr lang="es-VE" sz="2000" dirty="0"/>
              <a:t>5</a:t>
            </a:r>
          </a:p>
          <a:p>
            <a:pPr marL="0" indent="0" algn="ctr">
              <a:buNone/>
            </a:pPr>
            <a:r>
              <a:rPr lang="es-VE" sz="2000" dirty="0"/>
              <a:t>6</a:t>
            </a:r>
          </a:p>
        </p:txBody>
      </p:sp>
    </p:spTree>
    <p:extLst>
      <p:ext uri="{BB962C8B-B14F-4D97-AF65-F5344CB8AC3E}">
        <p14:creationId xmlns:p14="http://schemas.microsoft.com/office/powerpoint/2010/main" val="85052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6794" cy="2561760"/>
          </a:xfrm>
        </p:spPr>
        <p:txBody>
          <a:bodyPr/>
          <a:lstStyle/>
          <a:p>
            <a:r>
              <a:rPr lang="en-US" dirty="0"/>
              <a:t>Gold Title </a:t>
            </a:r>
            <a:br>
              <a:rPr lang="en-US" dirty="0"/>
            </a:br>
            <a:r>
              <a:rPr lang="en-US" dirty="0"/>
              <a:t>Slide with Photo</a:t>
            </a:r>
          </a:p>
        </p:txBody>
      </p:sp>
      <p:sp>
        <p:nvSpPr>
          <p:cNvPr id="4" name="Subtitle 3">
            <a:extLst>
              <a:ext uri="{FF2B5EF4-FFF2-40B4-BE49-F238E27FC236}">
                <a16:creationId xmlns:a16="http://schemas.microsoft.com/office/drawing/2014/main" id="{B9FC0189-CB12-4386-848D-7AF9C5E89551}"/>
              </a:ext>
            </a:extLst>
          </p:cNvPr>
          <p:cNvSpPr>
            <a:spLocks noGrp="1"/>
          </p:cNvSpPr>
          <p:nvPr>
            <p:ph type="subTitle" idx="1"/>
          </p:nvPr>
        </p:nvSpPr>
        <p:spPr>
          <a:xfrm>
            <a:off x="720073" y="4676835"/>
            <a:ext cx="4616795" cy="393146"/>
          </a:xfrm>
        </p:spPr>
        <p:txBody>
          <a:bodyPr/>
          <a:lstStyle/>
          <a:p>
            <a:r>
              <a:rPr lang="en-US"/>
              <a:t>PRESENTATION SUBTITLE IN ALL CAPS</a:t>
            </a:r>
            <a:endParaRPr lang="en-US" dirty="0"/>
          </a:p>
        </p:txBody>
      </p:sp>
      <p:sp>
        <p:nvSpPr>
          <p:cNvPr id="5" name="Text Placeholder 4">
            <a:extLst>
              <a:ext uri="{FF2B5EF4-FFF2-40B4-BE49-F238E27FC236}">
                <a16:creationId xmlns:a16="http://schemas.microsoft.com/office/drawing/2014/main" id="{EE3E16BC-6C68-4AE1-80E9-A9DA56C7C740}"/>
              </a:ext>
            </a:extLst>
          </p:cNvPr>
          <p:cNvSpPr>
            <a:spLocks noGrp="1"/>
          </p:cNvSpPr>
          <p:nvPr>
            <p:ph type="body" sz="quarter" idx="10"/>
          </p:nvPr>
        </p:nvSpPr>
        <p:spPr>
          <a:xfrm>
            <a:off x="720072" y="5069980"/>
            <a:ext cx="4616795" cy="495309"/>
          </a:xfrm>
        </p:spPr>
        <p:txBody>
          <a:bodyPr/>
          <a:lstStyle/>
          <a:p>
            <a:r>
              <a:rPr lang="en-US"/>
              <a:t>Month XX, Year</a:t>
            </a:r>
            <a:endParaRPr lang="en-US" dirty="0"/>
          </a:p>
        </p:txBody>
      </p:sp>
      <p:pic>
        <p:nvPicPr>
          <p:cNvPr id="20" name="Picture Placeholder 19" descr="Students sitting on the pentacrest with Old Capitol in the background">
            <a:extLst>
              <a:ext uri="{FF2B5EF4-FFF2-40B4-BE49-F238E27FC236}">
                <a16:creationId xmlns:a16="http://schemas.microsoft.com/office/drawing/2014/main" id="{45B048F1-4B8F-674E-9234-28F664B0F7E5}"/>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3456050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7720" cy="2431224"/>
          </a:xfrm>
        </p:spPr>
        <p:txBody>
          <a:bodyPr/>
          <a:lstStyle/>
          <a:p>
            <a:r>
              <a:rPr lang="en-US" dirty="0"/>
              <a:t>Black Title Slide with Photo</a:t>
            </a:r>
          </a:p>
        </p:txBody>
      </p:sp>
      <p:sp>
        <p:nvSpPr>
          <p:cNvPr id="13" name="Subtitle 3">
            <a:extLst>
              <a:ext uri="{FF2B5EF4-FFF2-40B4-BE49-F238E27FC236}">
                <a16:creationId xmlns:a16="http://schemas.microsoft.com/office/drawing/2014/main" id="{3D910531-B41F-654E-95C1-11E368ADFDFF}"/>
              </a:ext>
            </a:extLst>
          </p:cNvPr>
          <p:cNvSpPr>
            <a:spLocks noGrp="1"/>
          </p:cNvSpPr>
          <p:nvPr>
            <p:ph type="subTitle" idx="1"/>
          </p:nvPr>
        </p:nvSpPr>
        <p:spPr>
          <a:xfrm>
            <a:off x="720073" y="4676834"/>
            <a:ext cx="4616795" cy="404721"/>
          </a:xfrm>
        </p:spPr>
        <p:txBody>
          <a:bodyPr>
            <a:normAutofit/>
          </a:bodyPr>
          <a:lstStyle/>
          <a:p>
            <a:r>
              <a:rPr lang="en-US" dirty="0"/>
              <a:t>PRESENTATION SUBTITLE IN ALL CAPS</a:t>
            </a:r>
          </a:p>
        </p:txBody>
      </p:sp>
      <p:sp>
        <p:nvSpPr>
          <p:cNvPr id="15" name="Text Placeholder 4">
            <a:extLst>
              <a:ext uri="{FF2B5EF4-FFF2-40B4-BE49-F238E27FC236}">
                <a16:creationId xmlns:a16="http://schemas.microsoft.com/office/drawing/2014/main" id="{F4ABB258-2A23-8749-8115-DC97717A5314}"/>
              </a:ext>
            </a:extLst>
          </p:cNvPr>
          <p:cNvSpPr>
            <a:spLocks noGrp="1"/>
          </p:cNvSpPr>
          <p:nvPr>
            <p:ph type="body" sz="quarter" idx="10"/>
          </p:nvPr>
        </p:nvSpPr>
        <p:spPr>
          <a:xfrm>
            <a:off x="720072" y="5081555"/>
            <a:ext cx="4616795" cy="495309"/>
          </a:xfrm>
        </p:spPr>
        <p:txBody>
          <a:bodyPr/>
          <a:lstStyle/>
          <a:p>
            <a:r>
              <a:rPr lang="en-US"/>
              <a:t>Month XX, Year</a:t>
            </a:r>
            <a:endParaRPr lang="en-US" dirty="0"/>
          </a:p>
        </p:txBody>
      </p:sp>
      <p:pic>
        <p:nvPicPr>
          <p:cNvPr id="20" name="Picture Placeholder 19" descr="Students sitting on the pentacrest with Old Capitol in the background">
            <a:extLst>
              <a:ext uri="{FF2B5EF4-FFF2-40B4-BE49-F238E27FC236}">
                <a16:creationId xmlns:a16="http://schemas.microsoft.com/office/drawing/2014/main" id="{40E9F0A7-CCDD-3846-B5CD-E21F66D0A15B}"/>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464529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9F9F-1DF2-481E-8B5B-DEAC6661E806}"/>
              </a:ext>
            </a:extLst>
          </p:cNvPr>
          <p:cNvSpPr>
            <a:spLocks noGrp="1"/>
          </p:cNvSpPr>
          <p:nvPr>
            <p:ph type="ctrTitle"/>
          </p:nvPr>
        </p:nvSpPr>
        <p:spPr>
          <a:xfrm>
            <a:off x="714376" y="2744661"/>
            <a:ext cx="7715249" cy="759906"/>
          </a:xfrm>
        </p:spPr>
        <p:txBody>
          <a:bodyPr>
            <a:normAutofit/>
          </a:bodyPr>
          <a:lstStyle/>
          <a:p>
            <a:r>
              <a:rPr lang="en-US" dirty="0"/>
              <a:t>Gold Section Title Slide</a:t>
            </a:r>
          </a:p>
        </p:txBody>
      </p:sp>
      <p:sp>
        <p:nvSpPr>
          <p:cNvPr id="3" name="Subtitle 2">
            <a:extLst>
              <a:ext uri="{FF2B5EF4-FFF2-40B4-BE49-F238E27FC236}">
                <a16:creationId xmlns:a16="http://schemas.microsoft.com/office/drawing/2014/main" id="{17141A94-9121-462D-B5D0-AC29C1E77F09}"/>
              </a:ext>
            </a:extLst>
          </p:cNvPr>
          <p:cNvSpPr>
            <a:spLocks noGrp="1"/>
          </p:cNvSpPr>
          <p:nvPr>
            <p:ph type="subTitle" idx="1"/>
          </p:nvPr>
        </p:nvSpPr>
        <p:spPr>
          <a:xfrm>
            <a:off x="714376" y="3694740"/>
            <a:ext cx="7715249" cy="407460"/>
          </a:xfrm>
        </p:spPr>
        <p:txBody>
          <a:bodyPr/>
          <a:lstStyle/>
          <a:p>
            <a:r>
              <a:rPr lang="en-US"/>
              <a:t>Section Subtitle Goes Here</a:t>
            </a:r>
            <a:endParaRPr lang="en-US" dirty="0"/>
          </a:p>
        </p:txBody>
      </p:sp>
    </p:spTree>
    <p:extLst>
      <p:ext uri="{BB962C8B-B14F-4D97-AF65-F5344CB8AC3E}">
        <p14:creationId xmlns:p14="http://schemas.microsoft.com/office/powerpoint/2010/main" val="385419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52F-C61C-4E46-996D-B71E17E0A578}"/>
              </a:ext>
            </a:extLst>
          </p:cNvPr>
          <p:cNvSpPr>
            <a:spLocks noGrp="1"/>
          </p:cNvSpPr>
          <p:nvPr>
            <p:ph type="ctrTitle"/>
          </p:nvPr>
        </p:nvSpPr>
        <p:spPr>
          <a:xfrm>
            <a:off x="714376" y="2744662"/>
            <a:ext cx="7715249" cy="759907"/>
          </a:xfrm>
        </p:spPr>
        <p:txBody>
          <a:bodyPr>
            <a:normAutofit/>
          </a:bodyPr>
          <a:lstStyle/>
          <a:p>
            <a:r>
              <a:rPr lang="en-US" dirty="0"/>
              <a:t>Black Section Title Slide</a:t>
            </a:r>
          </a:p>
        </p:txBody>
      </p:sp>
      <p:sp>
        <p:nvSpPr>
          <p:cNvPr id="3" name="Subtitle 2">
            <a:extLst>
              <a:ext uri="{FF2B5EF4-FFF2-40B4-BE49-F238E27FC236}">
                <a16:creationId xmlns:a16="http://schemas.microsoft.com/office/drawing/2014/main" id="{2F4633A3-8C13-4A1E-B8A9-31EE71F7DCD2}"/>
              </a:ext>
            </a:extLst>
          </p:cNvPr>
          <p:cNvSpPr>
            <a:spLocks noGrp="1"/>
          </p:cNvSpPr>
          <p:nvPr>
            <p:ph type="subTitle" idx="1"/>
          </p:nvPr>
        </p:nvSpPr>
        <p:spPr>
          <a:xfrm>
            <a:off x="714376" y="3694740"/>
            <a:ext cx="7715249" cy="407460"/>
          </a:xfrm>
        </p:spPr>
        <p:txBody>
          <a:bodyPr>
            <a:normAutofit/>
          </a:bodyPr>
          <a:lstStyle/>
          <a:p>
            <a:r>
              <a:rPr lang="en-US"/>
              <a:t>Section Subtitle Goes Here</a:t>
            </a:r>
            <a:endParaRPr lang="en-US" dirty="0"/>
          </a:p>
        </p:txBody>
      </p:sp>
    </p:spTree>
    <p:extLst>
      <p:ext uri="{BB962C8B-B14F-4D97-AF65-F5344CB8AC3E}">
        <p14:creationId xmlns:p14="http://schemas.microsoft.com/office/powerpoint/2010/main" val="2261497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The University of Iowa campus and downtown Iowa City during the day">
            <a:extLst>
              <a:ext uri="{FF2B5EF4-FFF2-40B4-BE49-F238E27FC236}">
                <a16:creationId xmlns:a16="http://schemas.microsoft.com/office/drawing/2014/main" id="{F59FA3EA-AC8F-0846-B9B1-87A4FD6356A5}"/>
              </a:ext>
            </a:extLst>
          </p:cNvPr>
          <p:cNvPicPr>
            <a:picLocks noGrp="1" noChangeAspect="1"/>
          </p:cNvPicPr>
          <p:nvPr>
            <p:ph type="pic" sz="quarter" idx="11"/>
          </p:nvPr>
        </p:nvPicPr>
        <p:blipFill rotWithShape="1">
          <a:blip r:embed="rId2"/>
          <a:srcRect l="5556" r="5556"/>
          <a:stretch/>
        </p:blipFill>
        <p:spPr>
          <a:xfrm>
            <a:off x="0" y="0"/>
            <a:ext cx="9144000" cy="6858000"/>
          </a:xfrm>
        </p:spPr>
      </p:pic>
      <p:sp>
        <p:nvSpPr>
          <p:cNvPr id="4" name="Title 3">
            <a:extLst>
              <a:ext uri="{FF2B5EF4-FFF2-40B4-BE49-F238E27FC236}">
                <a16:creationId xmlns:a16="http://schemas.microsoft.com/office/drawing/2014/main" id="{D4D2C536-D584-AC45-A7C4-435369C15199}"/>
              </a:ext>
            </a:extLst>
          </p:cNvPr>
          <p:cNvSpPr>
            <a:spLocks noGrp="1"/>
          </p:cNvSpPr>
          <p:nvPr>
            <p:ph type="title"/>
          </p:nvPr>
        </p:nvSpPr>
        <p:spPr>
          <a:xfrm>
            <a:off x="770746" y="1763547"/>
            <a:ext cx="4186265" cy="618631"/>
          </a:xfrm>
        </p:spPr>
        <p:txBody>
          <a:bodyPr/>
          <a:lstStyle/>
          <a:p>
            <a:r>
              <a:rPr lang="en-US" dirty="0"/>
              <a:t>SECTION HEADER</a:t>
            </a:r>
          </a:p>
        </p:txBody>
      </p:sp>
    </p:spTree>
    <p:extLst>
      <p:ext uri="{BB962C8B-B14F-4D97-AF65-F5344CB8AC3E}">
        <p14:creationId xmlns:p14="http://schemas.microsoft.com/office/powerpoint/2010/main" val="1409318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CBB2-F610-40B4-A124-363EF63EBDD4}"/>
              </a:ext>
            </a:extLst>
          </p:cNvPr>
          <p:cNvSpPr>
            <a:spLocks noGrp="1"/>
          </p:cNvSpPr>
          <p:nvPr>
            <p:ph type="title"/>
          </p:nvPr>
        </p:nvSpPr>
        <p:spPr>
          <a:xfrm>
            <a:off x="714375" y="526778"/>
            <a:ext cx="7715251" cy="869089"/>
          </a:xfrm>
        </p:spPr>
        <p:txBody>
          <a:bodyPr/>
          <a:lstStyle/>
          <a:p>
            <a:r>
              <a:rPr lang="en-US" dirty="0"/>
              <a:t>Title and bullet slide</a:t>
            </a:r>
          </a:p>
        </p:txBody>
      </p:sp>
      <p:sp>
        <p:nvSpPr>
          <p:cNvPr id="3" name="Content Placeholder 2">
            <a:extLst>
              <a:ext uri="{FF2B5EF4-FFF2-40B4-BE49-F238E27FC236}">
                <a16:creationId xmlns:a16="http://schemas.microsoft.com/office/drawing/2014/main" id="{9113FCDE-F6D7-41FF-9845-D3893750EB08}"/>
              </a:ext>
            </a:extLst>
          </p:cNvPr>
          <p:cNvSpPr>
            <a:spLocks noGrp="1"/>
          </p:cNvSpPr>
          <p:nvPr>
            <p:ph idx="10"/>
          </p:nvPr>
        </p:nvSpPr>
        <p:spPr>
          <a:xfrm>
            <a:off x="714374" y="1686758"/>
            <a:ext cx="7688645"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p:txBody>
      </p:sp>
    </p:spTree>
    <p:extLst>
      <p:ext uri="{BB962C8B-B14F-4D97-AF65-F5344CB8AC3E}">
        <p14:creationId xmlns:p14="http://schemas.microsoft.com/office/powerpoint/2010/main" val="2147875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0379-2B8A-42C0-8174-A22B7008B144}"/>
              </a:ext>
            </a:extLst>
          </p:cNvPr>
          <p:cNvSpPr>
            <a:spLocks noGrp="1"/>
          </p:cNvSpPr>
          <p:nvPr>
            <p:ph type="title"/>
          </p:nvPr>
        </p:nvSpPr>
        <p:spPr>
          <a:xfrm>
            <a:off x="714375" y="389510"/>
            <a:ext cx="7715250" cy="1331865"/>
          </a:xfrm>
        </p:spPr>
        <p:txBody>
          <a:bodyPr/>
          <a:lstStyle/>
          <a:p>
            <a:r>
              <a:rPr lang="en-US" dirty="0"/>
              <a:t>Slide with a very long title that needs an extra line to be accommodated</a:t>
            </a:r>
          </a:p>
        </p:txBody>
      </p:sp>
      <p:sp>
        <p:nvSpPr>
          <p:cNvPr id="3" name="Content Placeholder 2">
            <a:extLst>
              <a:ext uri="{FF2B5EF4-FFF2-40B4-BE49-F238E27FC236}">
                <a16:creationId xmlns:a16="http://schemas.microsoft.com/office/drawing/2014/main" id="{AEDCB975-6DEE-435D-BD89-3610736237D1}"/>
              </a:ext>
            </a:extLst>
          </p:cNvPr>
          <p:cNvSpPr>
            <a:spLocks noGrp="1"/>
          </p:cNvSpPr>
          <p:nvPr>
            <p:ph idx="1"/>
          </p:nvPr>
        </p:nvSpPr>
        <p:spPr>
          <a:xfrm>
            <a:off x="714375" y="2050741"/>
            <a:ext cx="7715250" cy="3892859"/>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spTree>
    <p:extLst>
      <p:ext uri="{BB962C8B-B14F-4D97-AF65-F5344CB8AC3E}">
        <p14:creationId xmlns:p14="http://schemas.microsoft.com/office/powerpoint/2010/main" val="864860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5FE2-F3E9-4586-9F41-8D056DBF24E9}"/>
              </a:ext>
            </a:extLst>
          </p:cNvPr>
          <p:cNvSpPr>
            <a:spLocks noGrp="1"/>
          </p:cNvSpPr>
          <p:nvPr>
            <p:ph type="title"/>
          </p:nvPr>
        </p:nvSpPr>
        <p:spPr>
          <a:xfrm>
            <a:off x="711994" y="498296"/>
            <a:ext cx="3945731" cy="896116"/>
          </a:xfrm>
        </p:spPr>
        <p:txBody>
          <a:bodyPr>
            <a:normAutofit/>
          </a:bodyPr>
          <a:lstStyle/>
          <a:p>
            <a:r>
              <a:rPr lang="en-US" dirty="0"/>
              <a:t>Bullet slide with photo</a:t>
            </a:r>
          </a:p>
        </p:txBody>
      </p:sp>
      <p:sp>
        <p:nvSpPr>
          <p:cNvPr id="5" name="Content Placeholder 4">
            <a:extLst>
              <a:ext uri="{FF2B5EF4-FFF2-40B4-BE49-F238E27FC236}">
                <a16:creationId xmlns:a16="http://schemas.microsoft.com/office/drawing/2014/main" id="{C74A47CA-010F-465A-9DEE-DA8DD4F73BD1}"/>
              </a:ext>
            </a:extLst>
          </p:cNvPr>
          <p:cNvSpPr>
            <a:spLocks noGrp="1"/>
          </p:cNvSpPr>
          <p:nvPr>
            <p:ph idx="1"/>
          </p:nvPr>
        </p:nvSpPr>
        <p:spPr>
          <a:xfrm>
            <a:off x="714375" y="1686758"/>
            <a:ext cx="3943351"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pic>
        <p:nvPicPr>
          <p:cNvPr id="15" name="Picture Placeholder 14" descr="Hancher Auditorium building">
            <a:extLst>
              <a:ext uri="{FF2B5EF4-FFF2-40B4-BE49-F238E27FC236}">
                <a16:creationId xmlns:a16="http://schemas.microsoft.com/office/drawing/2014/main" id="{83AAF632-90A2-6449-8DC1-A2C74774473D}"/>
              </a:ext>
            </a:extLst>
          </p:cNvPr>
          <p:cNvPicPr>
            <a:picLocks noGrp="1" noChangeAspect="1"/>
          </p:cNvPicPr>
          <p:nvPr>
            <p:ph type="pic" sz="quarter" idx="11"/>
          </p:nvPr>
        </p:nvPicPr>
        <p:blipFill rotWithShape="1">
          <a:blip r:embed="rId2"/>
          <a:srcRect l="5261" r="5261"/>
          <a:stretch/>
        </p:blipFill>
        <p:spPr>
          <a:xfrm>
            <a:off x="5378651" y="1"/>
            <a:ext cx="3771900" cy="6389511"/>
          </a:xfrm>
        </p:spPr>
      </p:pic>
    </p:spTree>
    <p:extLst>
      <p:ext uri="{BB962C8B-B14F-4D97-AF65-F5344CB8AC3E}">
        <p14:creationId xmlns:p14="http://schemas.microsoft.com/office/powerpoint/2010/main" val="597119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864A94-2733-4500-9289-9518C7EA1563}"/>
              </a:ext>
            </a:extLst>
          </p:cNvPr>
          <p:cNvSpPr>
            <a:spLocks noGrp="1"/>
          </p:cNvSpPr>
          <p:nvPr>
            <p:ph type="title"/>
          </p:nvPr>
        </p:nvSpPr>
        <p:spPr>
          <a:xfrm>
            <a:off x="714375" y="365126"/>
            <a:ext cx="3940879" cy="1331865"/>
          </a:xfrm>
        </p:spPr>
        <p:txBody>
          <a:bodyPr>
            <a:normAutofit/>
          </a:bodyPr>
          <a:lstStyle/>
          <a:p>
            <a:r>
              <a:rPr lang="en-US"/>
              <a:t>Bullet slide with longer title and photo collage</a:t>
            </a:r>
            <a:endParaRPr lang="en-US" dirty="0"/>
          </a:p>
        </p:txBody>
      </p:sp>
      <p:sp>
        <p:nvSpPr>
          <p:cNvPr id="6" name="Content Placeholder 5">
            <a:extLst>
              <a:ext uri="{FF2B5EF4-FFF2-40B4-BE49-F238E27FC236}">
                <a16:creationId xmlns:a16="http://schemas.microsoft.com/office/drawing/2014/main" id="{EBF853B9-354A-4F68-BCD2-DAB8430A1118}"/>
              </a:ext>
            </a:extLst>
          </p:cNvPr>
          <p:cNvSpPr>
            <a:spLocks noGrp="1"/>
          </p:cNvSpPr>
          <p:nvPr>
            <p:ph idx="1"/>
          </p:nvPr>
        </p:nvSpPr>
        <p:spPr>
          <a:xfrm>
            <a:off x="714374" y="1962386"/>
            <a:ext cx="3949838" cy="3981214"/>
          </a:xfrm>
        </p:spPr>
        <p:txBody>
          <a:bodyPr/>
          <a:lstStyle/>
          <a:p>
            <a:r>
              <a:rPr lang="en-US"/>
              <a:t>Item one</a:t>
            </a:r>
          </a:p>
          <a:p>
            <a:r>
              <a:rPr lang="en-US"/>
              <a:t>Item two</a:t>
            </a:r>
          </a:p>
          <a:p>
            <a:r>
              <a:rPr lang="en-US"/>
              <a:t>Item three</a:t>
            </a:r>
          </a:p>
          <a:p>
            <a:pPr lvl="1"/>
            <a:r>
              <a:rPr lang="en-US"/>
              <a:t>Sub item one</a:t>
            </a:r>
          </a:p>
          <a:p>
            <a:pPr lvl="1"/>
            <a:r>
              <a:rPr lang="en-US"/>
              <a:t>Sub item two</a:t>
            </a:r>
          </a:p>
          <a:p>
            <a:r>
              <a:rPr lang="en-US"/>
              <a:t>Item four</a:t>
            </a:r>
          </a:p>
          <a:p>
            <a:endParaRPr lang="en-US" dirty="0"/>
          </a:p>
        </p:txBody>
      </p:sp>
      <p:pic>
        <p:nvPicPr>
          <p:cNvPr id="21" name="Picture Placeholder 20" descr="Two students sitting on the steps with Old Capitol in the background">
            <a:extLst>
              <a:ext uri="{FF2B5EF4-FFF2-40B4-BE49-F238E27FC236}">
                <a16:creationId xmlns:a16="http://schemas.microsoft.com/office/drawing/2014/main" id="{1DE844F3-CB05-9141-815E-4BDE61AA343C}"/>
              </a:ext>
            </a:extLst>
          </p:cNvPr>
          <p:cNvPicPr>
            <a:picLocks noGrp="1" noChangeAspect="1"/>
          </p:cNvPicPr>
          <p:nvPr>
            <p:ph type="pic" sz="quarter" idx="14"/>
          </p:nvPr>
        </p:nvPicPr>
        <p:blipFill rotWithShape="1">
          <a:blip r:embed="rId2"/>
          <a:srcRect l="6194" r="6194"/>
          <a:stretch/>
        </p:blipFill>
        <p:spPr>
          <a:xfrm>
            <a:off x="5369627" y="1"/>
            <a:ext cx="1862553" cy="3191425"/>
          </a:xfrm>
        </p:spPr>
      </p:pic>
      <p:pic>
        <p:nvPicPr>
          <p:cNvPr id="26" name="Picture Placeholder 25" descr="The Brain Rock sculpture on T. Anne Cleary Walkway">
            <a:extLst>
              <a:ext uri="{FF2B5EF4-FFF2-40B4-BE49-F238E27FC236}">
                <a16:creationId xmlns:a16="http://schemas.microsoft.com/office/drawing/2014/main" id="{F2FE15C4-FB15-5743-B3D1-00163AE61067}"/>
              </a:ext>
            </a:extLst>
          </p:cNvPr>
          <p:cNvPicPr>
            <a:picLocks noGrp="1" noChangeAspect="1"/>
          </p:cNvPicPr>
          <p:nvPr>
            <p:ph type="pic" sz="quarter" idx="15"/>
          </p:nvPr>
        </p:nvPicPr>
        <p:blipFill rotWithShape="1">
          <a:blip r:embed="rId3"/>
          <a:srcRect l="6231" r="6231"/>
          <a:stretch/>
        </p:blipFill>
        <p:spPr>
          <a:xfrm>
            <a:off x="7285223" y="1"/>
            <a:ext cx="1862553" cy="3191425"/>
          </a:xfrm>
        </p:spPr>
      </p:pic>
      <p:pic>
        <p:nvPicPr>
          <p:cNvPr id="31" name="Picture Placeholder 30" descr="A group of flags on a bridge in front of a group of buildings">
            <a:extLst>
              <a:ext uri="{FF2B5EF4-FFF2-40B4-BE49-F238E27FC236}">
                <a16:creationId xmlns:a16="http://schemas.microsoft.com/office/drawing/2014/main" id="{BB382611-BC45-6546-BA62-D32A0ABC4545}"/>
              </a:ext>
            </a:extLst>
          </p:cNvPr>
          <p:cNvPicPr>
            <a:picLocks noGrp="1" noChangeAspect="1"/>
          </p:cNvPicPr>
          <p:nvPr>
            <p:ph type="pic" sz="quarter" idx="11"/>
          </p:nvPr>
        </p:nvPicPr>
        <p:blipFill rotWithShape="1">
          <a:blip r:embed="rId4"/>
          <a:srcRect l="5648" r="5648"/>
          <a:stretch/>
        </p:blipFill>
        <p:spPr>
          <a:xfrm>
            <a:off x="5369627" y="3234551"/>
            <a:ext cx="3774374" cy="3163824"/>
          </a:xfrm>
        </p:spPr>
      </p:pic>
    </p:spTree>
    <p:extLst>
      <p:ext uri="{BB962C8B-B14F-4D97-AF65-F5344CB8AC3E}">
        <p14:creationId xmlns:p14="http://schemas.microsoft.com/office/powerpoint/2010/main" val="3355918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D97FB5-4FAC-4C6D-BC0D-9BACECA588E8}"/>
              </a:ext>
            </a:extLst>
          </p:cNvPr>
          <p:cNvSpPr>
            <a:spLocks noGrp="1"/>
          </p:cNvSpPr>
          <p:nvPr>
            <p:ph type="title"/>
          </p:nvPr>
        </p:nvSpPr>
        <p:spPr>
          <a:xfrm>
            <a:off x="714375" y="526778"/>
            <a:ext cx="7715251" cy="869089"/>
          </a:xfrm>
        </p:spPr>
        <p:txBody>
          <a:bodyPr/>
          <a:lstStyle/>
          <a:p>
            <a:r>
              <a:rPr lang="en-US" dirty="0"/>
              <a:t>Two column layout</a:t>
            </a:r>
          </a:p>
        </p:txBody>
      </p:sp>
      <p:sp>
        <p:nvSpPr>
          <p:cNvPr id="2" name="Content Placeholder 1">
            <a:extLst>
              <a:ext uri="{FF2B5EF4-FFF2-40B4-BE49-F238E27FC236}">
                <a16:creationId xmlns:a16="http://schemas.microsoft.com/office/drawing/2014/main" id="{3B576879-39D0-4859-8247-F41B889823E0}"/>
              </a:ext>
            </a:extLst>
          </p:cNvPr>
          <p:cNvSpPr>
            <a:spLocks noGrp="1"/>
          </p:cNvSpPr>
          <p:nvPr>
            <p:ph idx="1"/>
          </p:nvPr>
        </p:nvSpPr>
        <p:spPr>
          <a:xfrm>
            <a:off x="714375" y="1289198"/>
            <a:ext cx="3600168" cy="754602"/>
          </a:xfrm>
        </p:spPr>
        <p:txBody>
          <a:bodyPr/>
          <a:lstStyle/>
          <a:p>
            <a:r>
              <a:rPr lang="en-US" dirty="0"/>
              <a:t>Title of column one goes here</a:t>
            </a:r>
          </a:p>
        </p:txBody>
      </p:sp>
      <p:sp>
        <p:nvSpPr>
          <p:cNvPr id="3" name="Content Placeholder 2">
            <a:extLst>
              <a:ext uri="{FF2B5EF4-FFF2-40B4-BE49-F238E27FC236}">
                <a16:creationId xmlns:a16="http://schemas.microsoft.com/office/drawing/2014/main" id="{91B2674A-AE4E-4543-B397-E9A47E0EAF7F}"/>
              </a:ext>
            </a:extLst>
          </p:cNvPr>
          <p:cNvSpPr>
            <a:spLocks noGrp="1"/>
          </p:cNvSpPr>
          <p:nvPr>
            <p:ph idx="10"/>
          </p:nvPr>
        </p:nvSpPr>
        <p:spPr>
          <a:xfrm>
            <a:off x="714376" y="2276838"/>
            <a:ext cx="3600164" cy="3279254"/>
          </a:xfrm>
        </p:spPr>
        <p:txBody>
          <a:bodyPr>
            <a:normAutofit/>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r>
              <a:rPr lang="en-US" dirty="0"/>
              <a:t> </a:t>
            </a:r>
          </a:p>
          <a:p>
            <a:endParaRPr lang="en-US" dirty="0"/>
          </a:p>
        </p:txBody>
      </p:sp>
      <p:sp>
        <p:nvSpPr>
          <p:cNvPr id="4" name="Content Placeholder 3">
            <a:extLst>
              <a:ext uri="{FF2B5EF4-FFF2-40B4-BE49-F238E27FC236}">
                <a16:creationId xmlns:a16="http://schemas.microsoft.com/office/drawing/2014/main" id="{E31750A3-F7A6-49F3-859D-63EFBB79972F}"/>
              </a:ext>
            </a:extLst>
          </p:cNvPr>
          <p:cNvSpPr>
            <a:spLocks noGrp="1"/>
          </p:cNvSpPr>
          <p:nvPr>
            <p:ph idx="15"/>
          </p:nvPr>
        </p:nvSpPr>
        <p:spPr>
          <a:xfrm>
            <a:off x="4825293" y="1279146"/>
            <a:ext cx="3600168" cy="754602"/>
          </a:xfrm>
        </p:spPr>
        <p:txBody>
          <a:bodyPr/>
          <a:lstStyle/>
          <a:p>
            <a:r>
              <a:rPr lang="en-US" dirty="0"/>
              <a:t>Title of column two goes here</a:t>
            </a:r>
          </a:p>
        </p:txBody>
      </p:sp>
      <p:sp>
        <p:nvSpPr>
          <p:cNvPr id="5" name="Content Placeholder 4">
            <a:extLst>
              <a:ext uri="{FF2B5EF4-FFF2-40B4-BE49-F238E27FC236}">
                <a16:creationId xmlns:a16="http://schemas.microsoft.com/office/drawing/2014/main" id="{BC3468E5-7945-4A48-9609-298588DA834F}"/>
              </a:ext>
            </a:extLst>
          </p:cNvPr>
          <p:cNvSpPr>
            <a:spLocks noGrp="1"/>
          </p:cNvSpPr>
          <p:nvPr>
            <p:ph idx="16"/>
          </p:nvPr>
        </p:nvSpPr>
        <p:spPr>
          <a:xfrm>
            <a:off x="4825294" y="2266786"/>
            <a:ext cx="3600168" cy="3279254"/>
          </a:xfrm>
        </p:spPr>
        <p:txBody>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endParaRPr lang="en-US" dirty="0"/>
          </a:p>
          <a:p>
            <a:endParaRPr lang="en-US" dirty="0"/>
          </a:p>
        </p:txBody>
      </p:sp>
    </p:spTree>
    <p:extLst>
      <p:ext uri="{BB962C8B-B14F-4D97-AF65-F5344CB8AC3E}">
        <p14:creationId xmlns:p14="http://schemas.microsoft.com/office/powerpoint/2010/main" val="1610178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9480B23-7308-1745-A1A9-A5522BA49EE8}"/>
              </a:ext>
            </a:extLst>
          </p:cNvPr>
          <p:cNvSpPr txBox="1">
            <a:spLocks/>
          </p:cNvSpPr>
          <p:nvPr/>
        </p:nvSpPr>
        <p:spPr>
          <a:xfrm>
            <a:off x="0" y="402264"/>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INTRODUCCIÓN</a:t>
            </a:r>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682170" y="1005386"/>
            <a:ext cx="7852229" cy="388808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a:t>Lorem</a:t>
            </a:r>
            <a:r>
              <a:rPr lang="es-VE" sz="2000" dirty="0"/>
              <a:t> </a:t>
            </a:r>
            <a:r>
              <a:rPr lang="es-VE" sz="2000" dirty="0" err="1"/>
              <a:t>ipsum</a:t>
            </a:r>
            <a:r>
              <a:rPr lang="es-VE" sz="2000" dirty="0"/>
              <a:t> dolor </a:t>
            </a:r>
            <a:r>
              <a:rPr lang="es-VE" sz="2000" dirty="0" err="1"/>
              <a:t>sit</a:t>
            </a:r>
            <a:r>
              <a:rPr lang="es-VE" sz="2000" dirty="0"/>
              <a:t> </a:t>
            </a:r>
            <a:r>
              <a:rPr lang="es-VE" sz="2000" dirty="0" err="1"/>
              <a:t>amet</a:t>
            </a:r>
            <a:r>
              <a:rPr lang="es-VE" sz="2000" dirty="0"/>
              <a:t>, </a:t>
            </a:r>
            <a:r>
              <a:rPr lang="es-VE" sz="2000" dirty="0" err="1"/>
              <a:t>consectetur</a:t>
            </a:r>
            <a:r>
              <a:rPr lang="es-VE" sz="2000" dirty="0"/>
              <a:t> </a:t>
            </a:r>
            <a:r>
              <a:rPr lang="es-VE" sz="2000" dirty="0" err="1"/>
              <a:t>adipiscing</a:t>
            </a:r>
            <a:r>
              <a:rPr lang="es-VE" sz="2000" dirty="0"/>
              <a:t> </a:t>
            </a:r>
            <a:r>
              <a:rPr lang="es-VE" sz="2000" dirty="0" err="1"/>
              <a:t>elit</a:t>
            </a:r>
            <a:r>
              <a:rPr lang="es-VE" sz="2000" dirty="0"/>
              <a:t>. </a:t>
            </a:r>
            <a:r>
              <a:rPr lang="es-VE" sz="2000" dirty="0" err="1"/>
              <a:t>Phasellus</a:t>
            </a:r>
            <a:r>
              <a:rPr lang="es-VE" sz="2000" dirty="0"/>
              <a:t> </a:t>
            </a:r>
            <a:r>
              <a:rPr lang="es-VE" sz="2000" dirty="0" err="1"/>
              <a:t>rutrum</a:t>
            </a:r>
            <a:r>
              <a:rPr lang="es-VE" sz="2000" dirty="0"/>
              <a:t> </a:t>
            </a:r>
            <a:r>
              <a:rPr lang="es-VE" sz="2000" dirty="0" err="1"/>
              <a:t>nisl</a:t>
            </a:r>
            <a:r>
              <a:rPr lang="es-VE" sz="2000" dirty="0"/>
              <a:t> non </a:t>
            </a:r>
            <a:r>
              <a:rPr lang="es-VE" sz="2000" dirty="0" err="1"/>
              <a:t>egestas</a:t>
            </a:r>
            <a:r>
              <a:rPr lang="es-VE" sz="2000" dirty="0"/>
              <a:t> </a:t>
            </a:r>
            <a:r>
              <a:rPr lang="es-VE" sz="2000" dirty="0" err="1"/>
              <a:t>feugiat</a:t>
            </a:r>
            <a:r>
              <a:rPr lang="es-VE" sz="2000" dirty="0"/>
              <a:t>. </a:t>
            </a:r>
            <a:r>
              <a:rPr lang="es-VE" sz="2000" dirty="0" err="1"/>
              <a:t>Integer</a:t>
            </a:r>
            <a:r>
              <a:rPr lang="es-VE" sz="2000" dirty="0"/>
              <a:t> </a:t>
            </a:r>
            <a:r>
              <a:rPr lang="es-VE" sz="2000" dirty="0" err="1"/>
              <a:t>aliquet</a:t>
            </a:r>
            <a:r>
              <a:rPr lang="es-VE" sz="2000" dirty="0"/>
              <a:t> </a:t>
            </a:r>
            <a:r>
              <a:rPr lang="es-VE" sz="2000" dirty="0" err="1"/>
              <a:t>nibh</a:t>
            </a:r>
            <a:r>
              <a:rPr lang="es-VE" sz="2000" dirty="0"/>
              <a:t> in </a:t>
            </a:r>
            <a:r>
              <a:rPr lang="es-VE" sz="2000" dirty="0" err="1"/>
              <a:t>fringilla</a:t>
            </a:r>
            <a:r>
              <a:rPr lang="es-VE" sz="2000" dirty="0"/>
              <a:t> </a:t>
            </a:r>
            <a:r>
              <a:rPr lang="es-VE" sz="2000" dirty="0" err="1"/>
              <a:t>consectetur</a:t>
            </a:r>
            <a:r>
              <a:rPr lang="es-VE" sz="2000" dirty="0"/>
              <a:t>. </a:t>
            </a:r>
            <a:r>
              <a:rPr lang="es-VE" sz="2000" dirty="0" err="1"/>
              <a:t>Cras</a:t>
            </a:r>
            <a:r>
              <a:rPr lang="es-VE" sz="2000" dirty="0"/>
              <a:t> ornare </a:t>
            </a:r>
            <a:r>
              <a:rPr lang="es-VE" sz="2000" dirty="0" err="1"/>
              <a:t>lobortis</a:t>
            </a:r>
            <a:r>
              <a:rPr lang="es-VE" sz="2000" dirty="0"/>
              <a:t> </a:t>
            </a:r>
            <a:r>
              <a:rPr lang="es-VE" sz="2000" dirty="0" err="1"/>
              <a:t>enim</a:t>
            </a:r>
            <a:r>
              <a:rPr lang="es-VE" sz="2000" dirty="0"/>
              <a:t> </a:t>
            </a:r>
            <a:r>
              <a:rPr lang="es-VE" sz="2000" dirty="0" err="1"/>
              <a:t>vel</a:t>
            </a:r>
            <a:r>
              <a:rPr lang="es-VE" sz="2000" dirty="0"/>
              <a:t> </a:t>
            </a:r>
            <a:r>
              <a:rPr lang="es-VE" sz="2000" dirty="0" err="1"/>
              <a:t>consequat</a:t>
            </a:r>
            <a:r>
              <a:rPr lang="es-VE" sz="2000" dirty="0"/>
              <a:t>. </a:t>
            </a:r>
            <a:r>
              <a:rPr lang="es-VE" sz="2000" dirty="0" err="1"/>
              <a:t>Aliquam</a:t>
            </a:r>
            <a:r>
              <a:rPr lang="es-VE" sz="2000" dirty="0"/>
              <a:t> </a:t>
            </a:r>
            <a:r>
              <a:rPr lang="es-VE" sz="2000" dirty="0" err="1"/>
              <a:t>bibendum</a:t>
            </a:r>
            <a:r>
              <a:rPr lang="es-VE" sz="2000" dirty="0"/>
              <a:t> </a:t>
            </a:r>
            <a:r>
              <a:rPr lang="es-VE" sz="2000" dirty="0" err="1"/>
              <a:t>efficitur</a:t>
            </a:r>
            <a:r>
              <a:rPr lang="es-VE" sz="2000" dirty="0"/>
              <a:t> </a:t>
            </a:r>
            <a:r>
              <a:rPr lang="es-VE" sz="2000" dirty="0" err="1"/>
              <a:t>bibendum</a:t>
            </a:r>
            <a:r>
              <a:rPr lang="es-VE" sz="2000" dirty="0"/>
              <a:t>. </a:t>
            </a:r>
            <a:r>
              <a:rPr lang="es-VE" sz="2000" dirty="0" err="1"/>
              <a:t>Vivamus</a:t>
            </a:r>
            <a:r>
              <a:rPr lang="es-VE" sz="2000" dirty="0"/>
              <a:t> justo </a:t>
            </a:r>
            <a:r>
              <a:rPr lang="es-VE" sz="2000" dirty="0" err="1"/>
              <a:t>arcu</a:t>
            </a:r>
            <a:r>
              <a:rPr lang="es-VE" sz="2000" dirty="0"/>
              <a:t>, </a:t>
            </a:r>
            <a:r>
              <a:rPr lang="es-VE" sz="2000" dirty="0" err="1"/>
              <a:t>hendrerit</a:t>
            </a:r>
            <a:r>
              <a:rPr lang="es-VE" sz="2000" dirty="0"/>
              <a:t> in </a:t>
            </a:r>
            <a:r>
              <a:rPr lang="es-VE" sz="2000" dirty="0" err="1"/>
              <a:t>faucibus</a:t>
            </a:r>
            <a:r>
              <a:rPr lang="es-VE" sz="2000" dirty="0"/>
              <a:t> </a:t>
            </a:r>
            <a:r>
              <a:rPr lang="es-VE" sz="2000" dirty="0" err="1"/>
              <a:t>nec</a:t>
            </a:r>
            <a:r>
              <a:rPr lang="es-VE" sz="2000" dirty="0"/>
              <a:t>, </a:t>
            </a:r>
            <a:r>
              <a:rPr lang="es-VE" sz="2000" dirty="0" err="1"/>
              <a:t>feugiat</a:t>
            </a:r>
            <a:r>
              <a:rPr lang="es-VE" sz="2000" dirty="0"/>
              <a:t> vitae </a:t>
            </a:r>
            <a:r>
              <a:rPr lang="es-VE" sz="2000" dirty="0" err="1"/>
              <a:t>lorem</a:t>
            </a:r>
            <a:r>
              <a:rPr lang="es-VE" sz="2000" dirty="0"/>
              <a:t>. </a:t>
            </a:r>
            <a:r>
              <a:rPr lang="es-VE" sz="2000" dirty="0" err="1"/>
              <a:t>Aenean</a:t>
            </a:r>
            <a:r>
              <a:rPr lang="es-VE" sz="2000" dirty="0"/>
              <a:t> a </a:t>
            </a:r>
            <a:r>
              <a:rPr lang="es-VE" sz="2000" dirty="0" err="1"/>
              <a:t>vulputate</a:t>
            </a:r>
            <a:r>
              <a:rPr lang="es-VE" sz="2000" dirty="0"/>
              <a:t> </a:t>
            </a:r>
            <a:r>
              <a:rPr lang="es-VE" sz="2000" dirty="0" err="1"/>
              <a:t>mauris</a:t>
            </a:r>
            <a:r>
              <a:rPr lang="es-VE" sz="2000" dirty="0"/>
              <a:t>. Sed </a:t>
            </a:r>
            <a:r>
              <a:rPr lang="es-VE" sz="2000" dirty="0" err="1"/>
              <a:t>sed</a:t>
            </a:r>
            <a:r>
              <a:rPr lang="es-VE" sz="2000" dirty="0"/>
              <a:t> magna ex. </a:t>
            </a:r>
            <a:r>
              <a:rPr lang="es-VE" sz="2000" dirty="0" err="1"/>
              <a:t>Proin</a:t>
            </a:r>
            <a:r>
              <a:rPr lang="es-VE" sz="2000" dirty="0"/>
              <a:t> </a:t>
            </a:r>
            <a:r>
              <a:rPr lang="es-VE" sz="2000" dirty="0" err="1"/>
              <a:t>pellentesque</a:t>
            </a:r>
            <a:r>
              <a:rPr lang="es-VE" sz="2000" dirty="0"/>
              <a:t>, </a:t>
            </a:r>
            <a:r>
              <a:rPr lang="es-VE" sz="2000" dirty="0" err="1"/>
              <a:t>orci</a:t>
            </a:r>
            <a:r>
              <a:rPr lang="es-VE" sz="2000" dirty="0"/>
              <a:t> non </a:t>
            </a:r>
            <a:r>
              <a:rPr lang="es-VE" sz="2000" dirty="0" err="1"/>
              <a:t>semper</a:t>
            </a:r>
            <a:r>
              <a:rPr lang="es-VE" sz="2000" dirty="0"/>
              <a:t> ornare, </a:t>
            </a:r>
            <a:r>
              <a:rPr lang="es-VE" sz="2000" dirty="0" err="1"/>
              <a:t>lacus</a:t>
            </a:r>
            <a:r>
              <a:rPr lang="es-VE" sz="2000" dirty="0"/>
              <a:t> </a:t>
            </a:r>
            <a:r>
              <a:rPr lang="es-VE" sz="2000" dirty="0" err="1"/>
              <a:t>velit</a:t>
            </a:r>
            <a:r>
              <a:rPr lang="es-VE" sz="2000" dirty="0"/>
              <a:t> </a:t>
            </a:r>
            <a:r>
              <a:rPr lang="es-VE" sz="2000" dirty="0" err="1"/>
              <a:t>interdum</a:t>
            </a:r>
            <a:r>
              <a:rPr lang="es-VE" sz="2000" dirty="0"/>
              <a:t> </a:t>
            </a:r>
            <a:r>
              <a:rPr lang="es-VE" sz="2000" dirty="0" err="1"/>
              <a:t>ligula</a:t>
            </a:r>
            <a:r>
              <a:rPr lang="es-VE" sz="2000" dirty="0"/>
              <a:t>, </a:t>
            </a:r>
            <a:r>
              <a:rPr lang="es-VE" sz="2000" dirty="0" err="1"/>
              <a:t>sit</a:t>
            </a:r>
            <a:r>
              <a:rPr lang="es-VE" sz="2000" dirty="0"/>
              <a:t> </a:t>
            </a:r>
            <a:r>
              <a:rPr lang="es-VE" sz="2000" dirty="0" err="1"/>
              <a:t>amet</a:t>
            </a:r>
            <a:r>
              <a:rPr lang="es-VE" sz="2000" dirty="0"/>
              <a:t> </a:t>
            </a:r>
            <a:r>
              <a:rPr lang="es-VE" sz="2000" dirty="0" err="1"/>
              <a:t>semper</a:t>
            </a:r>
            <a:r>
              <a:rPr lang="es-VE" sz="2000" dirty="0"/>
              <a:t> </a:t>
            </a:r>
            <a:r>
              <a:rPr lang="es-VE" sz="2000" dirty="0" err="1"/>
              <a:t>quam</a:t>
            </a:r>
            <a:r>
              <a:rPr lang="es-VE" sz="2000" dirty="0"/>
              <a:t> </a:t>
            </a:r>
            <a:r>
              <a:rPr lang="es-VE" sz="2000" dirty="0" err="1"/>
              <a:t>orci</a:t>
            </a:r>
            <a:r>
              <a:rPr lang="es-VE" sz="2000" dirty="0"/>
              <a:t> </a:t>
            </a:r>
            <a:r>
              <a:rPr lang="es-VE" sz="2000" dirty="0" err="1"/>
              <a:t>imperdiet</a:t>
            </a:r>
            <a:r>
              <a:rPr lang="es-VE" sz="2000" dirty="0"/>
              <a:t> dolor. </a:t>
            </a:r>
            <a:r>
              <a:rPr lang="es-VE" sz="2000" dirty="0" err="1"/>
              <a:t>Etiam</a:t>
            </a:r>
            <a:r>
              <a:rPr lang="es-VE" sz="2000" dirty="0"/>
              <a:t> in </a:t>
            </a:r>
            <a:r>
              <a:rPr lang="es-VE" sz="2000" dirty="0" err="1"/>
              <a:t>dui</a:t>
            </a:r>
            <a:r>
              <a:rPr lang="es-VE" sz="2000" dirty="0"/>
              <a:t> </a:t>
            </a:r>
            <a:r>
              <a:rPr lang="es-VE" sz="2000" dirty="0" err="1"/>
              <a:t>cursus</a:t>
            </a:r>
            <a:r>
              <a:rPr lang="es-VE" sz="2000" dirty="0"/>
              <a:t>, </a:t>
            </a:r>
            <a:r>
              <a:rPr lang="es-VE" sz="2000" dirty="0" err="1"/>
              <a:t>interdum</a:t>
            </a:r>
            <a:r>
              <a:rPr lang="es-VE" sz="2000" dirty="0"/>
              <a:t> </a:t>
            </a:r>
            <a:r>
              <a:rPr lang="es-VE" sz="2000" dirty="0" err="1"/>
              <a:t>nisl</a:t>
            </a:r>
            <a:r>
              <a:rPr lang="es-VE" sz="2000" dirty="0"/>
              <a:t> et, </a:t>
            </a:r>
            <a:r>
              <a:rPr lang="es-VE" sz="2000" dirty="0" err="1"/>
              <a:t>accumsan</a:t>
            </a:r>
            <a:r>
              <a:rPr lang="es-VE" sz="2000" dirty="0"/>
              <a:t> dolor. </a:t>
            </a:r>
            <a:r>
              <a:rPr lang="es-VE" sz="2000" dirty="0" err="1"/>
              <a:t>Donec</a:t>
            </a:r>
            <a:r>
              <a:rPr lang="es-VE" sz="2000" dirty="0"/>
              <a:t> </a:t>
            </a:r>
            <a:r>
              <a:rPr lang="es-VE" sz="2000" dirty="0" err="1"/>
              <a:t>rhoncus</a:t>
            </a:r>
            <a:r>
              <a:rPr lang="es-VE" sz="2000" dirty="0"/>
              <a:t> </a:t>
            </a:r>
            <a:r>
              <a:rPr lang="es-VE" sz="2000" dirty="0" err="1"/>
              <a:t>nisl</a:t>
            </a:r>
            <a:r>
              <a:rPr lang="es-VE" sz="2000" dirty="0"/>
              <a:t> at </a:t>
            </a:r>
            <a:r>
              <a:rPr lang="es-VE" sz="2000" dirty="0" err="1"/>
              <a:t>nulla</a:t>
            </a:r>
            <a:r>
              <a:rPr lang="es-VE" sz="2000" dirty="0"/>
              <a:t> </a:t>
            </a:r>
            <a:r>
              <a:rPr lang="es-VE" sz="2000" dirty="0" err="1"/>
              <a:t>tincidunt</a:t>
            </a:r>
            <a:r>
              <a:rPr lang="es-VE" sz="2000" dirty="0"/>
              <a:t>, </a:t>
            </a:r>
            <a:r>
              <a:rPr lang="es-VE" sz="2000" dirty="0" err="1"/>
              <a:t>quis</a:t>
            </a:r>
            <a:r>
              <a:rPr lang="es-VE" sz="2000" dirty="0"/>
              <a:t> </a:t>
            </a:r>
            <a:r>
              <a:rPr lang="es-VE" sz="2000" dirty="0" err="1"/>
              <a:t>volutpat</a:t>
            </a:r>
            <a:r>
              <a:rPr lang="es-VE" sz="2000" dirty="0"/>
              <a:t> </a:t>
            </a:r>
            <a:r>
              <a:rPr lang="es-VE" sz="2000" dirty="0" err="1"/>
              <a:t>arcu</a:t>
            </a:r>
            <a:r>
              <a:rPr lang="es-VE" sz="2000" dirty="0"/>
              <a:t> </a:t>
            </a:r>
            <a:r>
              <a:rPr lang="es-VE" sz="2000" dirty="0" err="1"/>
              <a:t>volutpat</a:t>
            </a:r>
            <a:r>
              <a:rPr lang="es-VE" sz="2000" dirty="0"/>
              <a:t>. </a:t>
            </a:r>
            <a:r>
              <a:rPr lang="es-VE" sz="2000" dirty="0" err="1"/>
              <a:t>Fusce</a:t>
            </a:r>
            <a:r>
              <a:rPr lang="es-VE" sz="2000" dirty="0"/>
              <a:t> </a:t>
            </a:r>
            <a:r>
              <a:rPr lang="es-VE" sz="2000" dirty="0" err="1"/>
              <a:t>eu</a:t>
            </a:r>
            <a:r>
              <a:rPr lang="es-VE" sz="2000" dirty="0"/>
              <a:t> </a:t>
            </a:r>
            <a:r>
              <a:rPr lang="es-VE" sz="2000" dirty="0" err="1"/>
              <a:t>velit</a:t>
            </a:r>
            <a:r>
              <a:rPr lang="es-VE" sz="2000" dirty="0"/>
              <a:t> </a:t>
            </a:r>
            <a:r>
              <a:rPr lang="es-VE" sz="2000" dirty="0" err="1"/>
              <a:t>finibus</a:t>
            </a:r>
            <a:r>
              <a:rPr lang="es-VE" sz="2000" dirty="0"/>
              <a:t>, </a:t>
            </a:r>
            <a:r>
              <a:rPr lang="es-VE" sz="2000" dirty="0" err="1"/>
              <a:t>rhoncus</a:t>
            </a:r>
            <a:r>
              <a:rPr lang="es-VE" sz="2000" dirty="0"/>
              <a:t> tortor id, </a:t>
            </a:r>
            <a:r>
              <a:rPr lang="es-VE" sz="2000" dirty="0" err="1"/>
              <a:t>porttitor</a:t>
            </a:r>
            <a:r>
              <a:rPr lang="es-VE" sz="2000" dirty="0"/>
              <a:t> magna. Nunc </a:t>
            </a:r>
            <a:r>
              <a:rPr lang="es-VE" sz="2000" dirty="0" err="1"/>
              <a:t>vel</a:t>
            </a:r>
            <a:r>
              <a:rPr lang="es-VE" sz="2000" dirty="0"/>
              <a:t> </a:t>
            </a:r>
            <a:r>
              <a:rPr lang="es-VE" sz="2000" dirty="0" err="1"/>
              <a:t>feugiat</a:t>
            </a:r>
            <a:r>
              <a:rPr lang="es-VE" sz="2000" dirty="0"/>
              <a:t> mi, et </a:t>
            </a:r>
            <a:r>
              <a:rPr lang="es-VE" sz="2000" dirty="0" err="1"/>
              <a:t>accumsan</a:t>
            </a:r>
            <a:r>
              <a:rPr lang="es-VE" sz="2000" dirty="0"/>
              <a:t> </a:t>
            </a:r>
            <a:r>
              <a:rPr lang="es-VE" sz="2000" dirty="0" err="1"/>
              <a:t>mauris</a:t>
            </a:r>
            <a:r>
              <a:rPr lang="es-VE" sz="2000" dirty="0"/>
              <a:t>. </a:t>
            </a:r>
            <a:r>
              <a:rPr lang="es-VE" sz="2000" dirty="0" err="1"/>
              <a:t>Quisque</a:t>
            </a:r>
            <a:r>
              <a:rPr lang="es-VE" sz="2000" dirty="0"/>
              <a:t> </a:t>
            </a:r>
            <a:r>
              <a:rPr lang="es-VE" sz="2000" dirty="0" err="1"/>
              <a:t>feugiat</a:t>
            </a:r>
            <a:r>
              <a:rPr lang="es-VE" sz="2000" dirty="0"/>
              <a:t> </a:t>
            </a:r>
            <a:r>
              <a:rPr lang="es-VE" sz="2000" dirty="0" err="1"/>
              <a:t>neque</a:t>
            </a:r>
            <a:r>
              <a:rPr lang="es-VE" sz="2000" dirty="0"/>
              <a:t> at </a:t>
            </a:r>
            <a:r>
              <a:rPr lang="es-VE" sz="2000" dirty="0" err="1"/>
              <a:t>sem</a:t>
            </a:r>
            <a:r>
              <a:rPr lang="es-VE" sz="2000" dirty="0"/>
              <a:t> </a:t>
            </a:r>
            <a:r>
              <a:rPr lang="es-VE" sz="2000" dirty="0" err="1"/>
              <a:t>luctus</a:t>
            </a:r>
            <a:r>
              <a:rPr lang="es-VE" sz="2000" dirty="0"/>
              <a:t>, </a:t>
            </a:r>
            <a:r>
              <a:rPr lang="es-VE" sz="2000" dirty="0" err="1"/>
              <a:t>ac</a:t>
            </a:r>
            <a:r>
              <a:rPr lang="es-VE" sz="2000" dirty="0"/>
              <a:t> </a:t>
            </a:r>
            <a:r>
              <a:rPr lang="es-VE" sz="2000" dirty="0" err="1"/>
              <a:t>accumsan</a:t>
            </a:r>
            <a:r>
              <a:rPr lang="es-VE" sz="2000" dirty="0"/>
              <a:t> eros ornare. </a:t>
            </a:r>
            <a:r>
              <a:rPr lang="es-VE" sz="2000" dirty="0" err="1"/>
              <a:t>Etiam</a:t>
            </a:r>
            <a:r>
              <a:rPr lang="es-VE" sz="2000" dirty="0"/>
              <a:t> </a:t>
            </a:r>
            <a:r>
              <a:rPr lang="es-VE" sz="2000" dirty="0" err="1"/>
              <a:t>sit</a:t>
            </a:r>
            <a:r>
              <a:rPr lang="es-VE" sz="2000" dirty="0"/>
              <a:t> </a:t>
            </a:r>
            <a:r>
              <a:rPr lang="es-VE" sz="2000" dirty="0" err="1"/>
              <a:t>amet</a:t>
            </a:r>
            <a:r>
              <a:rPr lang="es-VE" sz="2000" dirty="0"/>
              <a:t> </a:t>
            </a:r>
            <a:r>
              <a:rPr lang="es-VE" sz="2000" dirty="0" err="1"/>
              <a:t>nibh</a:t>
            </a:r>
            <a:r>
              <a:rPr lang="es-VE" sz="2000" dirty="0"/>
              <a:t> </a:t>
            </a:r>
            <a:r>
              <a:rPr lang="es-VE" sz="2000" dirty="0" err="1"/>
              <a:t>quis</a:t>
            </a:r>
            <a:r>
              <a:rPr lang="es-VE" sz="2000" dirty="0"/>
              <a:t> magna </a:t>
            </a:r>
            <a:r>
              <a:rPr lang="es-VE" sz="2000" dirty="0" err="1"/>
              <a:t>rutrum</a:t>
            </a:r>
            <a:r>
              <a:rPr lang="es-VE" sz="2000" dirty="0"/>
              <a:t> </a:t>
            </a:r>
            <a:r>
              <a:rPr lang="es-VE" sz="2000" dirty="0" err="1"/>
              <a:t>malesuada</a:t>
            </a:r>
            <a:r>
              <a:rPr lang="es-VE" sz="2000" dirty="0"/>
              <a:t>.</a:t>
            </a:r>
          </a:p>
        </p:txBody>
      </p:sp>
    </p:spTree>
    <p:extLst>
      <p:ext uri="{BB962C8B-B14F-4D97-AF65-F5344CB8AC3E}">
        <p14:creationId xmlns:p14="http://schemas.microsoft.com/office/powerpoint/2010/main" val="2263568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B6048F-9C96-441B-BB15-58B97B3D7402}"/>
              </a:ext>
            </a:extLst>
          </p:cNvPr>
          <p:cNvSpPr>
            <a:spLocks noGrp="1"/>
          </p:cNvSpPr>
          <p:nvPr>
            <p:ph type="title"/>
          </p:nvPr>
        </p:nvSpPr>
        <p:spPr>
          <a:xfrm>
            <a:off x="714375" y="526778"/>
            <a:ext cx="7715251" cy="869089"/>
          </a:xfrm>
        </p:spPr>
        <p:txBody>
          <a:bodyPr/>
          <a:lstStyle/>
          <a:p>
            <a:r>
              <a:rPr lang="en-US" dirty="0"/>
              <a:t>Three horizontal rows with dividers</a:t>
            </a:r>
          </a:p>
        </p:txBody>
      </p:sp>
      <p:sp>
        <p:nvSpPr>
          <p:cNvPr id="2" name="Content Placeholder 1">
            <a:extLst>
              <a:ext uri="{FF2B5EF4-FFF2-40B4-BE49-F238E27FC236}">
                <a16:creationId xmlns:a16="http://schemas.microsoft.com/office/drawing/2014/main" id="{3824A477-8FD4-4E2F-8231-BCE77472F271}"/>
              </a:ext>
            </a:extLst>
          </p:cNvPr>
          <p:cNvSpPr>
            <a:spLocks noGrp="1"/>
          </p:cNvSpPr>
          <p:nvPr>
            <p:ph idx="1"/>
          </p:nvPr>
        </p:nvSpPr>
        <p:spPr>
          <a:xfrm>
            <a:off x="714376" y="1686758"/>
            <a:ext cx="7716440" cy="329184"/>
          </a:xfrm>
        </p:spPr>
        <p:txBody>
          <a:bodyPr/>
          <a:lstStyle/>
          <a:p>
            <a:r>
              <a:rPr lang="en-US" dirty="0"/>
              <a:t>Item or point one here</a:t>
            </a:r>
          </a:p>
        </p:txBody>
      </p:sp>
      <p:sp>
        <p:nvSpPr>
          <p:cNvPr id="3" name="Content Placeholder 2">
            <a:extLst>
              <a:ext uri="{FF2B5EF4-FFF2-40B4-BE49-F238E27FC236}">
                <a16:creationId xmlns:a16="http://schemas.microsoft.com/office/drawing/2014/main" id="{DA47FD20-CC9C-4F92-8675-363BB8ABCD66}"/>
              </a:ext>
            </a:extLst>
          </p:cNvPr>
          <p:cNvSpPr>
            <a:spLocks noGrp="1"/>
          </p:cNvSpPr>
          <p:nvPr>
            <p:ph idx="10"/>
          </p:nvPr>
        </p:nvSpPr>
        <p:spPr>
          <a:xfrm>
            <a:off x="714376" y="2120010"/>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
        <p:nvSpPr>
          <p:cNvPr id="4" name="Content Placeholder 3">
            <a:extLst>
              <a:ext uri="{FF2B5EF4-FFF2-40B4-BE49-F238E27FC236}">
                <a16:creationId xmlns:a16="http://schemas.microsoft.com/office/drawing/2014/main" id="{ECB832F2-C755-4212-90E2-84BFA09C949C}"/>
              </a:ext>
            </a:extLst>
          </p:cNvPr>
          <p:cNvSpPr>
            <a:spLocks noGrp="1"/>
          </p:cNvSpPr>
          <p:nvPr>
            <p:ph idx="11"/>
          </p:nvPr>
        </p:nvSpPr>
        <p:spPr>
          <a:xfrm>
            <a:off x="714377" y="3211376"/>
            <a:ext cx="7716440" cy="328016"/>
          </a:xfrm>
        </p:spPr>
        <p:txBody>
          <a:bodyPr/>
          <a:lstStyle/>
          <a:p>
            <a:r>
              <a:rPr lang="en-US" dirty="0"/>
              <a:t>Item or point two here</a:t>
            </a:r>
          </a:p>
        </p:txBody>
      </p:sp>
      <p:sp>
        <p:nvSpPr>
          <p:cNvPr id="5" name="Content Placeholder 4">
            <a:extLst>
              <a:ext uri="{FF2B5EF4-FFF2-40B4-BE49-F238E27FC236}">
                <a16:creationId xmlns:a16="http://schemas.microsoft.com/office/drawing/2014/main" id="{AF9BF475-4142-4EE3-B596-7E1583FFA973}"/>
              </a:ext>
            </a:extLst>
          </p:cNvPr>
          <p:cNvSpPr>
            <a:spLocks noGrp="1"/>
          </p:cNvSpPr>
          <p:nvPr>
            <p:ph idx="12"/>
          </p:nvPr>
        </p:nvSpPr>
        <p:spPr>
          <a:xfrm>
            <a:off x="714378" y="3644628"/>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p:txBody>
      </p:sp>
      <p:sp>
        <p:nvSpPr>
          <p:cNvPr id="6" name="Content Placeholder 5">
            <a:extLst>
              <a:ext uri="{FF2B5EF4-FFF2-40B4-BE49-F238E27FC236}">
                <a16:creationId xmlns:a16="http://schemas.microsoft.com/office/drawing/2014/main" id="{66763250-EA68-4C0A-8F8D-25D2230BA8FD}"/>
              </a:ext>
            </a:extLst>
          </p:cNvPr>
          <p:cNvSpPr>
            <a:spLocks noGrp="1"/>
          </p:cNvSpPr>
          <p:nvPr>
            <p:ph idx="13"/>
          </p:nvPr>
        </p:nvSpPr>
        <p:spPr>
          <a:xfrm>
            <a:off x="714379" y="4693705"/>
            <a:ext cx="7716440" cy="319591"/>
          </a:xfrm>
        </p:spPr>
        <p:txBody>
          <a:bodyPr/>
          <a:lstStyle/>
          <a:p>
            <a:r>
              <a:rPr lang="en-US" dirty="0"/>
              <a:t>Item or point three here</a:t>
            </a:r>
          </a:p>
        </p:txBody>
      </p:sp>
      <p:sp>
        <p:nvSpPr>
          <p:cNvPr id="7" name="Content Placeholder 6">
            <a:extLst>
              <a:ext uri="{FF2B5EF4-FFF2-40B4-BE49-F238E27FC236}">
                <a16:creationId xmlns:a16="http://schemas.microsoft.com/office/drawing/2014/main" id="{64BF7427-618B-470E-A06E-500C699A98A6}"/>
              </a:ext>
            </a:extLst>
          </p:cNvPr>
          <p:cNvSpPr>
            <a:spLocks noGrp="1"/>
          </p:cNvSpPr>
          <p:nvPr>
            <p:ph idx="14"/>
          </p:nvPr>
        </p:nvSpPr>
        <p:spPr>
          <a:xfrm>
            <a:off x="714379" y="5126956"/>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Tree>
    <p:extLst>
      <p:ext uri="{BB962C8B-B14F-4D97-AF65-F5344CB8AC3E}">
        <p14:creationId xmlns:p14="http://schemas.microsoft.com/office/powerpoint/2010/main" val="931762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079D427-22BF-4202-8259-AA9B091BA6E5}"/>
              </a:ext>
            </a:extLst>
          </p:cNvPr>
          <p:cNvSpPr>
            <a:spLocks noGrp="1"/>
          </p:cNvSpPr>
          <p:nvPr>
            <p:ph type="title"/>
          </p:nvPr>
        </p:nvSpPr>
        <p:spPr>
          <a:xfrm>
            <a:off x="714375" y="526778"/>
            <a:ext cx="7715251" cy="869089"/>
          </a:xfrm>
        </p:spPr>
        <p:txBody>
          <a:bodyPr/>
          <a:lstStyle/>
          <a:p>
            <a:r>
              <a:rPr lang="en-US" dirty="0"/>
              <a:t>Two column, two row with dividers</a:t>
            </a:r>
          </a:p>
        </p:txBody>
      </p:sp>
      <p:sp>
        <p:nvSpPr>
          <p:cNvPr id="2" name="Content Placeholder 1">
            <a:extLst>
              <a:ext uri="{FF2B5EF4-FFF2-40B4-BE49-F238E27FC236}">
                <a16:creationId xmlns:a16="http://schemas.microsoft.com/office/drawing/2014/main" id="{04C9D1B6-1D3E-4642-B0F7-DBA9A0D113E5}"/>
              </a:ext>
            </a:extLst>
          </p:cNvPr>
          <p:cNvSpPr>
            <a:spLocks noGrp="1"/>
          </p:cNvSpPr>
          <p:nvPr>
            <p:ph idx="1"/>
          </p:nvPr>
        </p:nvSpPr>
        <p:spPr>
          <a:xfrm>
            <a:off x="714375" y="1756430"/>
            <a:ext cx="3600168" cy="374036"/>
          </a:xfrm>
        </p:spPr>
        <p:txBody>
          <a:bodyPr/>
          <a:lstStyle/>
          <a:p>
            <a:r>
              <a:rPr lang="en-US" dirty="0"/>
              <a:t>Item or point one here</a:t>
            </a:r>
          </a:p>
        </p:txBody>
      </p:sp>
      <p:sp>
        <p:nvSpPr>
          <p:cNvPr id="3" name="Content Placeholder 2">
            <a:extLst>
              <a:ext uri="{FF2B5EF4-FFF2-40B4-BE49-F238E27FC236}">
                <a16:creationId xmlns:a16="http://schemas.microsoft.com/office/drawing/2014/main" id="{3338FD2A-03F8-4395-BC79-04C8E8B75637}"/>
              </a:ext>
            </a:extLst>
          </p:cNvPr>
          <p:cNvSpPr>
            <a:spLocks noGrp="1"/>
          </p:cNvSpPr>
          <p:nvPr>
            <p:ph idx="10"/>
          </p:nvPr>
        </p:nvSpPr>
        <p:spPr>
          <a:xfrm>
            <a:off x="714376" y="2237816"/>
            <a:ext cx="3600164"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p:txBody>
      </p:sp>
      <p:sp>
        <p:nvSpPr>
          <p:cNvPr id="6" name="Content Placeholder 5">
            <a:extLst>
              <a:ext uri="{FF2B5EF4-FFF2-40B4-BE49-F238E27FC236}">
                <a16:creationId xmlns:a16="http://schemas.microsoft.com/office/drawing/2014/main" id="{838A5601-BD2B-4E22-8DAC-A561B7261D96}"/>
              </a:ext>
            </a:extLst>
          </p:cNvPr>
          <p:cNvSpPr>
            <a:spLocks noGrp="1"/>
          </p:cNvSpPr>
          <p:nvPr>
            <p:ph idx="17"/>
          </p:nvPr>
        </p:nvSpPr>
        <p:spPr>
          <a:xfrm>
            <a:off x="718539" y="4109427"/>
            <a:ext cx="3600168" cy="374036"/>
          </a:xfrm>
        </p:spPr>
        <p:txBody>
          <a:bodyPr/>
          <a:lstStyle/>
          <a:p>
            <a:r>
              <a:rPr lang="en-US" dirty="0"/>
              <a:t>Item or point two here</a:t>
            </a:r>
          </a:p>
        </p:txBody>
      </p:sp>
      <p:sp>
        <p:nvSpPr>
          <p:cNvPr id="7" name="Content Placeholder 6">
            <a:extLst>
              <a:ext uri="{FF2B5EF4-FFF2-40B4-BE49-F238E27FC236}">
                <a16:creationId xmlns:a16="http://schemas.microsoft.com/office/drawing/2014/main" id="{C29BDDDC-C406-4A6B-97AF-F0DE3B5F0791}"/>
              </a:ext>
            </a:extLst>
          </p:cNvPr>
          <p:cNvSpPr>
            <a:spLocks noGrp="1"/>
          </p:cNvSpPr>
          <p:nvPr>
            <p:ph idx="18"/>
          </p:nvPr>
        </p:nvSpPr>
        <p:spPr>
          <a:xfrm>
            <a:off x="718540" y="4590814"/>
            <a:ext cx="3600164" cy="1181971"/>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4" name="Content Placeholder 3">
            <a:extLst>
              <a:ext uri="{FF2B5EF4-FFF2-40B4-BE49-F238E27FC236}">
                <a16:creationId xmlns:a16="http://schemas.microsoft.com/office/drawing/2014/main" id="{557D5C33-3A26-47B2-9444-30A6A4CD6311}"/>
              </a:ext>
            </a:extLst>
          </p:cNvPr>
          <p:cNvSpPr>
            <a:spLocks noGrp="1"/>
          </p:cNvSpPr>
          <p:nvPr>
            <p:ph idx="15"/>
          </p:nvPr>
        </p:nvSpPr>
        <p:spPr>
          <a:xfrm>
            <a:off x="4825293" y="1746378"/>
            <a:ext cx="3600168" cy="374036"/>
          </a:xfrm>
        </p:spPr>
        <p:txBody>
          <a:bodyPr/>
          <a:lstStyle/>
          <a:p>
            <a:r>
              <a:rPr lang="en-US" dirty="0"/>
              <a:t>Item or point three here</a:t>
            </a:r>
          </a:p>
        </p:txBody>
      </p:sp>
      <p:sp>
        <p:nvSpPr>
          <p:cNvPr id="5" name="Content Placeholder 4">
            <a:extLst>
              <a:ext uri="{FF2B5EF4-FFF2-40B4-BE49-F238E27FC236}">
                <a16:creationId xmlns:a16="http://schemas.microsoft.com/office/drawing/2014/main" id="{89427EF8-058B-4845-85B5-CD41392518DD}"/>
              </a:ext>
            </a:extLst>
          </p:cNvPr>
          <p:cNvSpPr>
            <a:spLocks noGrp="1"/>
          </p:cNvSpPr>
          <p:nvPr>
            <p:ph idx="16"/>
          </p:nvPr>
        </p:nvSpPr>
        <p:spPr>
          <a:xfrm>
            <a:off x="4825294" y="2227764"/>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8" name="Content Placeholder 7">
            <a:extLst>
              <a:ext uri="{FF2B5EF4-FFF2-40B4-BE49-F238E27FC236}">
                <a16:creationId xmlns:a16="http://schemas.microsoft.com/office/drawing/2014/main" id="{2D1E62AA-2434-4A19-8519-9318C08C4660}"/>
              </a:ext>
            </a:extLst>
          </p:cNvPr>
          <p:cNvSpPr>
            <a:spLocks noGrp="1"/>
          </p:cNvSpPr>
          <p:nvPr>
            <p:ph idx="19"/>
          </p:nvPr>
        </p:nvSpPr>
        <p:spPr>
          <a:xfrm>
            <a:off x="4829457" y="4099375"/>
            <a:ext cx="3600168" cy="374036"/>
          </a:xfrm>
        </p:spPr>
        <p:txBody>
          <a:bodyPr/>
          <a:lstStyle/>
          <a:p>
            <a:r>
              <a:rPr lang="en-US" dirty="0"/>
              <a:t>Item or point four here</a:t>
            </a:r>
          </a:p>
        </p:txBody>
      </p:sp>
      <p:sp>
        <p:nvSpPr>
          <p:cNvPr id="9" name="Content Placeholder 8">
            <a:extLst>
              <a:ext uri="{FF2B5EF4-FFF2-40B4-BE49-F238E27FC236}">
                <a16:creationId xmlns:a16="http://schemas.microsoft.com/office/drawing/2014/main" id="{B784A44C-64D5-4098-9D0F-895B3389559A}"/>
              </a:ext>
            </a:extLst>
          </p:cNvPr>
          <p:cNvSpPr>
            <a:spLocks noGrp="1"/>
          </p:cNvSpPr>
          <p:nvPr>
            <p:ph idx="20"/>
          </p:nvPr>
        </p:nvSpPr>
        <p:spPr>
          <a:xfrm>
            <a:off x="4829458" y="4580761"/>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Tree>
    <p:extLst>
      <p:ext uri="{BB962C8B-B14F-4D97-AF65-F5344CB8AC3E}">
        <p14:creationId xmlns:p14="http://schemas.microsoft.com/office/powerpoint/2010/main" val="2864909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9FE3140-11C1-4EC5-AE11-A035A421E9A6}"/>
              </a:ext>
            </a:extLst>
          </p:cNvPr>
          <p:cNvSpPr>
            <a:spLocks noGrp="1"/>
          </p:cNvSpPr>
          <p:nvPr>
            <p:ph type="title"/>
          </p:nvPr>
        </p:nvSpPr>
        <p:spPr>
          <a:xfrm>
            <a:off x="714375" y="526778"/>
            <a:ext cx="7715251" cy="869089"/>
          </a:xfrm>
        </p:spPr>
        <p:txBody>
          <a:bodyPr/>
          <a:lstStyle/>
          <a:p>
            <a:r>
              <a:rPr lang="en-US" dirty="0"/>
              <a:t>Two column, three rows with dividers</a:t>
            </a:r>
          </a:p>
        </p:txBody>
      </p:sp>
      <p:sp>
        <p:nvSpPr>
          <p:cNvPr id="11" name="Content Placeholder 10">
            <a:extLst>
              <a:ext uri="{FF2B5EF4-FFF2-40B4-BE49-F238E27FC236}">
                <a16:creationId xmlns:a16="http://schemas.microsoft.com/office/drawing/2014/main" id="{5C604CDE-EF7C-4738-92D1-061B6E201A3F}"/>
              </a:ext>
            </a:extLst>
          </p:cNvPr>
          <p:cNvSpPr>
            <a:spLocks noGrp="1"/>
          </p:cNvSpPr>
          <p:nvPr>
            <p:ph idx="1"/>
          </p:nvPr>
        </p:nvSpPr>
        <p:spPr>
          <a:xfrm>
            <a:off x="714376" y="1686759"/>
            <a:ext cx="3566879" cy="319591"/>
          </a:xfrm>
        </p:spPr>
        <p:txBody>
          <a:bodyPr/>
          <a:lstStyle/>
          <a:p>
            <a:r>
              <a:rPr lang="en-US" dirty="0"/>
              <a:t>Item or point one here</a:t>
            </a:r>
          </a:p>
        </p:txBody>
      </p:sp>
      <p:sp>
        <p:nvSpPr>
          <p:cNvPr id="12" name="Content Placeholder 11">
            <a:extLst>
              <a:ext uri="{FF2B5EF4-FFF2-40B4-BE49-F238E27FC236}">
                <a16:creationId xmlns:a16="http://schemas.microsoft.com/office/drawing/2014/main" id="{3BD971C9-2DED-42A3-BC06-32BEB7DB2D6E}"/>
              </a:ext>
            </a:extLst>
          </p:cNvPr>
          <p:cNvSpPr>
            <a:spLocks noGrp="1"/>
          </p:cNvSpPr>
          <p:nvPr>
            <p:ph idx="10"/>
          </p:nvPr>
        </p:nvSpPr>
        <p:spPr>
          <a:xfrm>
            <a:off x="714376" y="2120010"/>
            <a:ext cx="3566879" cy="754602"/>
          </a:xfrm>
        </p:spPr>
        <p:txBody>
          <a:bodyPr>
            <a:normAutofit/>
          </a:bodyPr>
          <a:lstStyle/>
          <a:p>
            <a:r>
              <a:rPr lang="en-US" dirty="0"/>
              <a:t>The supporting text goes down here The supporting text goes down here The supporting text goes down here.</a:t>
            </a:r>
          </a:p>
          <a:p>
            <a:endParaRPr lang="en-US" dirty="0"/>
          </a:p>
          <a:p>
            <a:endParaRPr lang="en-US" dirty="0"/>
          </a:p>
        </p:txBody>
      </p:sp>
      <p:sp>
        <p:nvSpPr>
          <p:cNvPr id="13" name="Content Placeholder 12">
            <a:extLst>
              <a:ext uri="{FF2B5EF4-FFF2-40B4-BE49-F238E27FC236}">
                <a16:creationId xmlns:a16="http://schemas.microsoft.com/office/drawing/2014/main" id="{E0C69160-C9F3-4A63-85D2-09917B5E2D5C}"/>
              </a:ext>
            </a:extLst>
          </p:cNvPr>
          <p:cNvSpPr>
            <a:spLocks noGrp="1"/>
          </p:cNvSpPr>
          <p:nvPr>
            <p:ph idx="11"/>
          </p:nvPr>
        </p:nvSpPr>
        <p:spPr>
          <a:xfrm>
            <a:off x="714377" y="3221424"/>
            <a:ext cx="3566879" cy="328016"/>
          </a:xfrm>
        </p:spPr>
        <p:txBody>
          <a:bodyPr/>
          <a:lstStyle/>
          <a:p>
            <a:r>
              <a:rPr lang="en-US" dirty="0"/>
              <a:t>Item or point two here</a:t>
            </a:r>
          </a:p>
        </p:txBody>
      </p:sp>
      <p:sp>
        <p:nvSpPr>
          <p:cNvPr id="14" name="Content Placeholder 13">
            <a:extLst>
              <a:ext uri="{FF2B5EF4-FFF2-40B4-BE49-F238E27FC236}">
                <a16:creationId xmlns:a16="http://schemas.microsoft.com/office/drawing/2014/main" id="{1DBBC16E-CBB8-46F9-878B-83390551EDB4}"/>
              </a:ext>
            </a:extLst>
          </p:cNvPr>
          <p:cNvSpPr>
            <a:spLocks noGrp="1"/>
          </p:cNvSpPr>
          <p:nvPr>
            <p:ph idx="12"/>
          </p:nvPr>
        </p:nvSpPr>
        <p:spPr>
          <a:xfrm>
            <a:off x="714378" y="3654675"/>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15" name="Content Placeholder 14">
            <a:extLst>
              <a:ext uri="{FF2B5EF4-FFF2-40B4-BE49-F238E27FC236}">
                <a16:creationId xmlns:a16="http://schemas.microsoft.com/office/drawing/2014/main" id="{8706085F-3961-40B1-AC6E-FCCE78885FC8}"/>
              </a:ext>
            </a:extLst>
          </p:cNvPr>
          <p:cNvSpPr>
            <a:spLocks noGrp="1"/>
          </p:cNvSpPr>
          <p:nvPr>
            <p:ph idx="13"/>
          </p:nvPr>
        </p:nvSpPr>
        <p:spPr>
          <a:xfrm>
            <a:off x="714379" y="4683657"/>
            <a:ext cx="3566879" cy="319591"/>
          </a:xfrm>
        </p:spPr>
        <p:txBody>
          <a:bodyPr/>
          <a:lstStyle/>
          <a:p>
            <a:r>
              <a:rPr lang="en-US" dirty="0"/>
              <a:t>Item of point three here</a:t>
            </a:r>
          </a:p>
        </p:txBody>
      </p:sp>
      <p:sp>
        <p:nvSpPr>
          <p:cNvPr id="16" name="Content Placeholder 15">
            <a:extLst>
              <a:ext uri="{FF2B5EF4-FFF2-40B4-BE49-F238E27FC236}">
                <a16:creationId xmlns:a16="http://schemas.microsoft.com/office/drawing/2014/main" id="{DB58F22D-DB10-4C1C-8651-3ED0D1660421}"/>
              </a:ext>
            </a:extLst>
          </p:cNvPr>
          <p:cNvSpPr>
            <a:spLocks noGrp="1"/>
          </p:cNvSpPr>
          <p:nvPr>
            <p:ph idx="14"/>
          </p:nvPr>
        </p:nvSpPr>
        <p:spPr>
          <a:xfrm>
            <a:off x="714379" y="5116908"/>
            <a:ext cx="3566879" cy="754602"/>
          </a:xfrm>
        </p:spPr>
        <p:txBody>
          <a:bodyPr/>
          <a:lstStyle/>
          <a:p>
            <a:r>
              <a:rPr lang="en-US" dirty="0"/>
              <a:t>The supporting text goes down here The supporting text goes down here The supporting text goes down here.</a:t>
            </a:r>
          </a:p>
        </p:txBody>
      </p:sp>
      <p:sp>
        <p:nvSpPr>
          <p:cNvPr id="17" name="Content Placeholder 16">
            <a:extLst>
              <a:ext uri="{FF2B5EF4-FFF2-40B4-BE49-F238E27FC236}">
                <a16:creationId xmlns:a16="http://schemas.microsoft.com/office/drawing/2014/main" id="{920F1255-7200-40A0-AE24-06C2B726BEB9}"/>
              </a:ext>
            </a:extLst>
          </p:cNvPr>
          <p:cNvSpPr>
            <a:spLocks noGrp="1"/>
          </p:cNvSpPr>
          <p:nvPr>
            <p:ph idx="15"/>
          </p:nvPr>
        </p:nvSpPr>
        <p:spPr>
          <a:xfrm>
            <a:off x="4862772" y="1688512"/>
            <a:ext cx="3566879" cy="319591"/>
          </a:xfrm>
        </p:spPr>
        <p:txBody>
          <a:bodyPr/>
          <a:lstStyle/>
          <a:p>
            <a:r>
              <a:rPr lang="en-US" dirty="0"/>
              <a:t>Item or point four here</a:t>
            </a:r>
          </a:p>
        </p:txBody>
      </p:sp>
      <p:sp>
        <p:nvSpPr>
          <p:cNvPr id="18" name="Content Placeholder 17">
            <a:extLst>
              <a:ext uri="{FF2B5EF4-FFF2-40B4-BE49-F238E27FC236}">
                <a16:creationId xmlns:a16="http://schemas.microsoft.com/office/drawing/2014/main" id="{3BDFEA8B-1D74-4FB3-9D6F-C73257A5864B}"/>
              </a:ext>
            </a:extLst>
          </p:cNvPr>
          <p:cNvSpPr>
            <a:spLocks noGrp="1"/>
          </p:cNvSpPr>
          <p:nvPr>
            <p:ph idx="16"/>
          </p:nvPr>
        </p:nvSpPr>
        <p:spPr>
          <a:xfrm>
            <a:off x="4862773" y="2121764"/>
            <a:ext cx="3566879" cy="754602"/>
          </a:xfrm>
        </p:spPr>
        <p:txBody>
          <a:bodyPr/>
          <a:lstStyle/>
          <a:p>
            <a:r>
              <a:rPr lang="en-US" dirty="0"/>
              <a:t>The supporting text goes down here The supporting text goes down here The supporting text goes down here.</a:t>
            </a:r>
          </a:p>
          <a:p>
            <a:endParaRPr lang="en-US" dirty="0"/>
          </a:p>
        </p:txBody>
      </p:sp>
      <p:sp>
        <p:nvSpPr>
          <p:cNvPr id="19" name="Content Placeholder 18">
            <a:extLst>
              <a:ext uri="{FF2B5EF4-FFF2-40B4-BE49-F238E27FC236}">
                <a16:creationId xmlns:a16="http://schemas.microsoft.com/office/drawing/2014/main" id="{51DBED4F-D448-4C5B-90A2-9DC9FA28DF8A}"/>
              </a:ext>
            </a:extLst>
          </p:cNvPr>
          <p:cNvSpPr>
            <a:spLocks noGrp="1"/>
          </p:cNvSpPr>
          <p:nvPr>
            <p:ph idx="17"/>
          </p:nvPr>
        </p:nvSpPr>
        <p:spPr>
          <a:xfrm>
            <a:off x="4862773" y="3223178"/>
            <a:ext cx="3566879" cy="328016"/>
          </a:xfrm>
        </p:spPr>
        <p:txBody>
          <a:bodyPr/>
          <a:lstStyle/>
          <a:p>
            <a:r>
              <a:rPr lang="en-US" dirty="0"/>
              <a:t>Item or point five here</a:t>
            </a:r>
          </a:p>
        </p:txBody>
      </p:sp>
      <p:sp>
        <p:nvSpPr>
          <p:cNvPr id="20" name="Content Placeholder 19">
            <a:extLst>
              <a:ext uri="{FF2B5EF4-FFF2-40B4-BE49-F238E27FC236}">
                <a16:creationId xmlns:a16="http://schemas.microsoft.com/office/drawing/2014/main" id="{99AB52CA-0C63-4D17-95AB-39AF3DBA95F5}"/>
              </a:ext>
            </a:extLst>
          </p:cNvPr>
          <p:cNvSpPr>
            <a:spLocks noGrp="1"/>
          </p:cNvSpPr>
          <p:nvPr>
            <p:ph idx="18"/>
          </p:nvPr>
        </p:nvSpPr>
        <p:spPr>
          <a:xfrm>
            <a:off x="4862774" y="3656430"/>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21" name="Content Placeholder 20">
            <a:extLst>
              <a:ext uri="{FF2B5EF4-FFF2-40B4-BE49-F238E27FC236}">
                <a16:creationId xmlns:a16="http://schemas.microsoft.com/office/drawing/2014/main" id="{8248F48C-C9A5-4AF7-953F-DD0A254B8162}"/>
              </a:ext>
            </a:extLst>
          </p:cNvPr>
          <p:cNvSpPr>
            <a:spLocks noGrp="1"/>
          </p:cNvSpPr>
          <p:nvPr>
            <p:ph idx="19"/>
          </p:nvPr>
        </p:nvSpPr>
        <p:spPr>
          <a:xfrm>
            <a:off x="4862775" y="4685411"/>
            <a:ext cx="3566879" cy="319591"/>
          </a:xfrm>
        </p:spPr>
        <p:txBody>
          <a:bodyPr/>
          <a:lstStyle/>
          <a:p>
            <a:r>
              <a:rPr lang="en-US" dirty="0"/>
              <a:t>Item or point six here</a:t>
            </a:r>
          </a:p>
        </p:txBody>
      </p:sp>
      <p:sp>
        <p:nvSpPr>
          <p:cNvPr id="22" name="Content Placeholder 21">
            <a:extLst>
              <a:ext uri="{FF2B5EF4-FFF2-40B4-BE49-F238E27FC236}">
                <a16:creationId xmlns:a16="http://schemas.microsoft.com/office/drawing/2014/main" id="{E65FC444-3B71-43A8-AF08-F48AD4F3D491}"/>
              </a:ext>
            </a:extLst>
          </p:cNvPr>
          <p:cNvSpPr>
            <a:spLocks noGrp="1"/>
          </p:cNvSpPr>
          <p:nvPr>
            <p:ph idx="20"/>
          </p:nvPr>
        </p:nvSpPr>
        <p:spPr>
          <a:xfrm>
            <a:off x="4862776" y="5118662"/>
            <a:ext cx="3566879" cy="754602"/>
          </a:xfrm>
        </p:spPr>
        <p:txBody>
          <a:bodyPr>
            <a:normAutofit/>
          </a:bodyPr>
          <a:lstStyle/>
          <a:p>
            <a:r>
              <a:rPr lang="en-US" dirty="0"/>
              <a:t>The supporting text goes down here The supporting text goes down here The supporting text goes down here.</a:t>
            </a:r>
          </a:p>
          <a:p>
            <a:endParaRPr lang="en-US" dirty="0"/>
          </a:p>
        </p:txBody>
      </p:sp>
    </p:spTree>
    <p:extLst>
      <p:ext uri="{BB962C8B-B14F-4D97-AF65-F5344CB8AC3E}">
        <p14:creationId xmlns:p14="http://schemas.microsoft.com/office/powerpoint/2010/main" val="3336205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84F6C5B-EDFB-408B-BCC9-F56131FD92A3}"/>
              </a:ext>
            </a:extLst>
          </p:cNvPr>
          <p:cNvSpPr>
            <a:spLocks noGrp="1"/>
          </p:cNvSpPr>
          <p:nvPr>
            <p:ph type="title"/>
          </p:nvPr>
        </p:nvSpPr>
        <p:spPr>
          <a:xfrm>
            <a:off x="714375" y="526778"/>
            <a:ext cx="7715251" cy="869089"/>
          </a:xfrm>
        </p:spPr>
        <p:txBody>
          <a:bodyPr/>
          <a:lstStyle/>
          <a:p>
            <a:r>
              <a:rPr lang="en-US" dirty="0"/>
              <a:t>Two column, four rows with dividers </a:t>
            </a:r>
          </a:p>
        </p:txBody>
      </p:sp>
      <p:sp>
        <p:nvSpPr>
          <p:cNvPr id="2" name="Content Placeholder 1">
            <a:extLst>
              <a:ext uri="{FF2B5EF4-FFF2-40B4-BE49-F238E27FC236}">
                <a16:creationId xmlns:a16="http://schemas.microsoft.com/office/drawing/2014/main" id="{715A4ACB-BED4-43A8-8CA3-166012C4CAA8}"/>
              </a:ext>
            </a:extLst>
          </p:cNvPr>
          <p:cNvSpPr>
            <a:spLocks noGrp="1"/>
          </p:cNvSpPr>
          <p:nvPr>
            <p:ph idx="1"/>
          </p:nvPr>
        </p:nvSpPr>
        <p:spPr>
          <a:xfrm>
            <a:off x="714376" y="1686759"/>
            <a:ext cx="3579002" cy="319591"/>
          </a:xfrm>
        </p:spPr>
        <p:txBody>
          <a:bodyPr/>
          <a:lstStyle/>
          <a:p>
            <a:r>
              <a:rPr lang="en-US" dirty="0"/>
              <a:t>Item or point one here</a:t>
            </a:r>
          </a:p>
        </p:txBody>
      </p:sp>
      <p:sp>
        <p:nvSpPr>
          <p:cNvPr id="3" name="Content Placeholder 2">
            <a:extLst>
              <a:ext uri="{FF2B5EF4-FFF2-40B4-BE49-F238E27FC236}">
                <a16:creationId xmlns:a16="http://schemas.microsoft.com/office/drawing/2014/main" id="{C1A77856-A6A4-4323-9024-713B24CFA2DB}"/>
              </a:ext>
            </a:extLst>
          </p:cNvPr>
          <p:cNvSpPr>
            <a:spLocks noGrp="1"/>
          </p:cNvSpPr>
          <p:nvPr>
            <p:ph idx="10"/>
          </p:nvPr>
        </p:nvSpPr>
        <p:spPr>
          <a:xfrm>
            <a:off x="714377" y="2120011"/>
            <a:ext cx="3579002" cy="417141"/>
          </a:xfrm>
        </p:spPr>
        <p:txBody>
          <a:bodyPr/>
          <a:lstStyle/>
          <a:p>
            <a:r>
              <a:rPr lang="en-US" dirty="0"/>
              <a:t>The supporting text goes down here</a:t>
            </a:r>
          </a:p>
        </p:txBody>
      </p:sp>
      <p:sp>
        <p:nvSpPr>
          <p:cNvPr id="4" name="Content Placeholder 3">
            <a:extLst>
              <a:ext uri="{FF2B5EF4-FFF2-40B4-BE49-F238E27FC236}">
                <a16:creationId xmlns:a16="http://schemas.microsoft.com/office/drawing/2014/main" id="{2D6E75BC-D2E8-4DC5-BB03-89400851D402}"/>
              </a:ext>
            </a:extLst>
          </p:cNvPr>
          <p:cNvSpPr>
            <a:spLocks noGrp="1"/>
          </p:cNvSpPr>
          <p:nvPr>
            <p:ph idx="11"/>
          </p:nvPr>
        </p:nvSpPr>
        <p:spPr>
          <a:xfrm>
            <a:off x="715571" y="2803601"/>
            <a:ext cx="3579002" cy="319591"/>
          </a:xfrm>
        </p:spPr>
        <p:txBody>
          <a:bodyPr/>
          <a:lstStyle/>
          <a:p>
            <a:r>
              <a:rPr lang="en-US" dirty="0"/>
              <a:t>Item or point two here</a:t>
            </a:r>
          </a:p>
        </p:txBody>
      </p:sp>
      <p:sp>
        <p:nvSpPr>
          <p:cNvPr id="5" name="Content Placeholder 4">
            <a:extLst>
              <a:ext uri="{FF2B5EF4-FFF2-40B4-BE49-F238E27FC236}">
                <a16:creationId xmlns:a16="http://schemas.microsoft.com/office/drawing/2014/main" id="{D27065F1-F216-436D-B185-EB7FD68D0AD4}"/>
              </a:ext>
            </a:extLst>
          </p:cNvPr>
          <p:cNvSpPr>
            <a:spLocks noGrp="1"/>
          </p:cNvSpPr>
          <p:nvPr>
            <p:ph idx="12"/>
          </p:nvPr>
        </p:nvSpPr>
        <p:spPr>
          <a:xfrm>
            <a:off x="715573" y="3236853"/>
            <a:ext cx="3579002" cy="420624"/>
          </a:xfrm>
        </p:spPr>
        <p:txBody>
          <a:bodyPr/>
          <a:lstStyle/>
          <a:p>
            <a:r>
              <a:rPr lang="en-US" dirty="0"/>
              <a:t>The supporting text goes down here</a:t>
            </a:r>
          </a:p>
          <a:p>
            <a:endParaRPr lang="en-US" dirty="0"/>
          </a:p>
        </p:txBody>
      </p:sp>
      <p:sp>
        <p:nvSpPr>
          <p:cNvPr id="8" name="Content Placeholder 7">
            <a:extLst>
              <a:ext uri="{FF2B5EF4-FFF2-40B4-BE49-F238E27FC236}">
                <a16:creationId xmlns:a16="http://schemas.microsoft.com/office/drawing/2014/main" id="{2165DD1B-B9CB-4F0B-9A59-5F6BA3DDCF80}"/>
              </a:ext>
            </a:extLst>
          </p:cNvPr>
          <p:cNvSpPr>
            <a:spLocks noGrp="1"/>
          </p:cNvSpPr>
          <p:nvPr>
            <p:ph idx="15"/>
          </p:nvPr>
        </p:nvSpPr>
        <p:spPr>
          <a:xfrm>
            <a:off x="715574" y="3870141"/>
            <a:ext cx="3579002" cy="319591"/>
          </a:xfrm>
        </p:spPr>
        <p:txBody>
          <a:bodyPr/>
          <a:lstStyle/>
          <a:p>
            <a:r>
              <a:rPr lang="en-US" dirty="0"/>
              <a:t>Item or point three here</a:t>
            </a:r>
          </a:p>
        </p:txBody>
      </p:sp>
      <p:sp>
        <p:nvSpPr>
          <p:cNvPr id="9" name="Content Placeholder 8">
            <a:extLst>
              <a:ext uri="{FF2B5EF4-FFF2-40B4-BE49-F238E27FC236}">
                <a16:creationId xmlns:a16="http://schemas.microsoft.com/office/drawing/2014/main" id="{C9474EA9-0FA6-4DAE-9A79-B0939A70A863}"/>
              </a:ext>
            </a:extLst>
          </p:cNvPr>
          <p:cNvSpPr>
            <a:spLocks noGrp="1"/>
          </p:cNvSpPr>
          <p:nvPr>
            <p:ph idx="16"/>
          </p:nvPr>
        </p:nvSpPr>
        <p:spPr>
          <a:xfrm>
            <a:off x="715576" y="4303394"/>
            <a:ext cx="3579002" cy="420624"/>
          </a:xfrm>
        </p:spPr>
        <p:txBody>
          <a:bodyPr/>
          <a:lstStyle/>
          <a:p>
            <a:r>
              <a:rPr lang="en-US" dirty="0"/>
              <a:t>The supporting text goes down here</a:t>
            </a:r>
          </a:p>
          <a:p>
            <a:endParaRPr lang="en-US" dirty="0"/>
          </a:p>
        </p:txBody>
      </p:sp>
      <p:sp>
        <p:nvSpPr>
          <p:cNvPr id="6" name="Content Placeholder 5">
            <a:extLst>
              <a:ext uri="{FF2B5EF4-FFF2-40B4-BE49-F238E27FC236}">
                <a16:creationId xmlns:a16="http://schemas.microsoft.com/office/drawing/2014/main" id="{45A65EB2-988F-40CF-AFED-FE5FF51768B0}"/>
              </a:ext>
            </a:extLst>
          </p:cNvPr>
          <p:cNvSpPr>
            <a:spLocks noGrp="1"/>
          </p:cNvSpPr>
          <p:nvPr>
            <p:ph idx="13"/>
          </p:nvPr>
        </p:nvSpPr>
        <p:spPr>
          <a:xfrm>
            <a:off x="715573" y="4988550"/>
            <a:ext cx="3579002" cy="319591"/>
          </a:xfrm>
        </p:spPr>
        <p:txBody>
          <a:bodyPr/>
          <a:lstStyle/>
          <a:p>
            <a:r>
              <a:rPr lang="en-US" dirty="0"/>
              <a:t>Item of point four here</a:t>
            </a:r>
          </a:p>
        </p:txBody>
      </p:sp>
      <p:sp>
        <p:nvSpPr>
          <p:cNvPr id="7" name="Content Placeholder 6">
            <a:extLst>
              <a:ext uri="{FF2B5EF4-FFF2-40B4-BE49-F238E27FC236}">
                <a16:creationId xmlns:a16="http://schemas.microsoft.com/office/drawing/2014/main" id="{E8C52A52-F15D-4DD5-B535-BA0CA6A8FD59}"/>
              </a:ext>
            </a:extLst>
          </p:cNvPr>
          <p:cNvSpPr>
            <a:spLocks noGrp="1"/>
          </p:cNvSpPr>
          <p:nvPr>
            <p:ph idx="14"/>
          </p:nvPr>
        </p:nvSpPr>
        <p:spPr>
          <a:xfrm>
            <a:off x="715574" y="5421802"/>
            <a:ext cx="3579002" cy="417141"/>
          </a:xfrm>
        </p:spPr>
        <p:txBody>
          <a:bodyPr/>
          <a:lstStyle/>
          <a:p>
            <a:r>
              <a:rPr lang="en-US" dirty="0"/>
              <a:t>The supporting text goes down here</a:t>
            </a:r>
          </a:p>
          <a:p>
            <a:endParaRPr lang="en-US" dirty="0"/>
          </a:p>
        </p:txBody>
      </p:sp>
      <p:sp>
        <p:nvSpPr>
          <p:cNvPr id="10" name="Content Placeholder 9">
            <a:extLst>
              <a:ext uri="{FF2B5EF4-FFF2-40B4-BE49-F238E27FC236}">
                <a16:creationId xmlns:a16="http://schemas.microsoft.com/office/drawing/2014/main" id="{9DE64077-96D0-490B-9128-7D3346444DB9}"/>
              </a:ext>
            </a:extLst>
          </p:cNvPr>
          <p:cNvSpPr>
            <a:spLocks noGrp="1"/>
          </p:cNvSpPr>
          <p:nvPr>
            <p:ph idx="17"/>
          </p:nvPr>
        </p:nvSpPr>
        <p:spPr>
          <a:xfrm>
            <a:off x="4850622" y="1688232"/>
            <a:ext cx="3579002" cy="319591"/>
          </a:xfrm>
        </p:spPr>
        <p:txBody>
          <a:bodyPr/>
          <a:lstStyle/>
          <a:p>
            <a:r>
              <a:rPr lang="en-US" dirty="0"/>
              <a:t>Item or point five here</a:t>
            </a:r>
          </a:p>
        </p:txBody>
      </p:sp>
      <p:sp>
        <p:nvSpPr>
          <p:cNvPr id="11" name="Content Placeholder 10">
            <a:extLst>
              <a:ext uri="{FF2B5EF4-FFF2-40B4-BE49-F238E27FC236}">
                <a16:creationId xmlns:a16="http://schemas.microsoft.com/office/drawing/2014/main" id="{B71381FD-EC49-4150-A716-5C19145E0D80}"/>
              </a:ext>
            </a:extLst>
          </p:cNvPr>
          <p:cNvSpPr>
            <a:spLocks noGrp="1"/>
          </p:cNvSpPr>
          <p:nvPr>
            <p:ph idx="18"/>
          </p:nvPr>
        </p:nvSpPr>
        <p:spPr>
          <a:xfrm>
            <a:off x="4850623" y="2121485"/>
            <a:ext cx="3579002" cy="417141"/>
          </a:xfrm>
        </p:spPr>
        <p:txBody>
          <a:bodyPr/>
          <a:lstStyle/>
          <a:p>
            <a:r>
              <a:rPr lang="en-US" dirty="0"/>
              <a:t>The supporting text goes down here</a:t>
            </a:r>
          </a:p>
        </p:txBody>
      </p:sp>
      <p:sp>
        <p:nvSpPr>
          <p:cNvPr id="12" name="Content Placeholder 11">
            <a:extLst>
              <a:ext uri="{FF2B5EF4-FFF2-40B4-BE49-F238E27FC236}">
                <a16:creationId xmlns:a16="http://schemas.microsoft.com/office/drawing/2014/main" id="{2B1F9472-7931-43AA-958B-988F39E79F1D}"/>
              </a:ext>
            </a:extLst>
          </p:cNvPr>
          <p:cNvSpPr>
            <a:spLocks noGrp="1"/>
          </p:cNvSpPr>
          <p:nvPr>
            <p:ph idx="19"/>
          </p:nvPr>
        </p:nvSpPr>
        <p:spPr>
          <a:xfrm>
            <a:off x="4851817" y="2805075"/>
            <a:ext cx="3579002" cy="319591"/>
          </a:xfrm>
        </p:spPr>
        <p:txBody>
          <a:bodyPr/>
          <a:lstStyle/>
          <a:p>
            <a:r>
              <a:rPr lang="en-US" dirty="0"/>
              <a:t>Item or point six here</a:t>
            </a:r>
          </a:p>
        </p:txBody>
      </p:sp>
      <p:sp>
        <p:nvSpPr>
          <p:cNvPr id="13" name="Content Placeholder 12">
            <a:extLst>
              <a:ext uri="{FF2B5EF4-FFF2-40B4-BE49-F238E27FC236}">
                <a16:creationId xmlns:a16="http://schemas.microsoft.com/office/drawing/2014/main" id="{F1E437BC-1B05-471D-96EF-669FD0DF1D60}"/>
              </a:ext>
            </a:extLst>
          </p:cNvPr>
          <p:cNvSpPr>
            <a:spLocks noGrp="1"/>
          </p:cNvSpPr>
          <p:nvPr>
            <p:ph idx="20"/>
          </p:nvPr>
        </p:nvSpPr>
        <p:spPr>
          <a:xfrm>
            <a:off x="4851819" y="3238327"/>
            <a:ext cx="3579002" cy="420624"/>
          </a:xfrm>
        </p:spPr>
        <p:txBody>
          <a:bodyPr/>
          <a:lstStyle/>
          <a:p>
            <a:r>
              <a:rPr lang="en-US" dirty="0"/>
              <a:t>The supporting text goes down here</a:t>
            </a:r>
          </a:p>
        </p:txBody>
      </p:sp>
      <p:sp>
        <p:nvSpPr>
          <p:cNvPr id="16" name="Content Placeholder 15">
            <a:extLst>
              <a:ext uri="{FF2B5EF4-FFF2-40B4-BE49-F238E27FC236}">
                <a16:creationId xmlns:a16="http://schemas.microsoft.com/office/drawing/2014/main" id="{27C4F03D-40D3-46BC-A577-F86FBA20535D}"/>
              </a:ext>
            </a:extLst>
          </p:cNvPr>
          <p:cNvSpPr>
            <a:spLocks noGrp="1"/>
          </p:cNvSpPr>
          <p:nvPr>
            <p:ph idx="23"/>
          </p:nvPr>
        </p:nvSpPr>
        <p:spPr>
          <a:xfrm>
            <a:off x="4851820" y="3871616"/>
            <a:ext cx="3579002" cy="319591"/>
          </a:xfrm>
        </p:spPr>
        <p:txBody>
          <a:bodyPr/>
          <a:lstStyle/>
          <a:p>
            <a:r>
              <a:rPr lang="en-US" dirty="0"/>
              <a:t>Item or point seven here</a:t>
            </a:r>
          </a:p>
        </p:txBody>
      </p:sp>
      <p:sp>
        <p:nvSpPr>
          <p:cNvPr id="17" name="Content Placeholder 16">
            <a:extLst>
              <a:ext uri="{FF2B5EF4-FFF2-40B4-BE49-F238E27FC236}">
                <a16:creationId xmlns:a16="http://schemas.microsoft.com/office/drawing/2014/main" id="{B8DD3685-C6A7-4398-9DDF-3B5F6AFC75C5}"/>
              </a:ext>
            </a:extLst>
          </p:cNvPr>
          <p:cNvSpPr>
            <a:spLocks noGrp="1"/>
          </p:cNvSpPr>
          <p:nvPr>
            <p:ph idx="24"/>
          </p:nvPr>
        </p:nvSpPr>
        <p:spPr>
          <a:xfrm>
            <a:off x="4851822" y="4304868"/>
            <a:ext cx="3579002" cy="420624"/>
          </a:xfrm>
        </p:spPr>
        <p:txBody>
          <a:bodyPr/>
          <a:lstStyle/>
          <a:p>
            <a:r>
              <a:rPr lang="en-US" dirty="0"/>
              <a:t>The supporting text goes down here</a:t>
            </a:r>
          </a:p>
          <a:p>
            <a:endParaRPr lang="en-US" dirty="0"/>
          </a:p>
        </p:txBody>
      </p:sp>
      <p:sp>
        <p:nvSpPr>
          <p:cNvPr id="14" name="Content Placeholder 13">
            <a:extLst>
              <a:ext uri="{FF2B5EF4-FFF2-40B4-BE49-F238E27FC236}">
                <a16:creationId xmlns:a16="http://schemas.microsoft.com/office/drawing/2014/main" id="{5DBC293F-5A19-4A19-8744-F34619BEF679}"/>
              </a:ext>
            </a:extLst>
          </p:cNvPr>
          <p:cNvSpPr>
            <a:spLocks noGrp="1"/>
          </p:cNvSpPr>
          <p:nvPr>
            <p:ph idx="21"/>
          </p:nvPr>
        </p:nvSpPr>
        <p:spPr>
          <a:xfrm>
            <a:off x="4851819" y="4990024"/>
            <a:ext cx="3579002" cy="319591"/>
          </a:xfrm>
        </p:spPr>
        <p:txBody>
          <a:bodyPr/>
          <a:lstStyle/>
          <a:p>
            <a:r>
              <a:rPr lang="en-US" dirty="0"/>
              <a:t>Item or point eight here</a:t>
            </a:r>
          </a:p>
        </p:txBody>
      </p:sp>
      <p:sp>
        <p:nvSpPr>
          <p:cNvPr id="15" name="Content Placeholder 14">
            <a:extLst>
              <a:ext uri="{FF2B5EF4-FFF2-40B4-BE49-F238E27FC236}">
                <a16:creationId xmlns:a16="http://schemas.microsoft.com/office/drawing/2014/main" id="{11C6A53E-CA9B-4208-B886-6B3ED67EE103}"/>
              </a:ext>
            </a:extLst>
          </p:cNvPr>
          <p:cNvSpPr>
            <a:spLocks noGrp="1"/>
          </p:cNvSpPr>
          <p:nvPr>
            <p:ph idx="22"/>
          </p:nvPr>
        </p:nvSpPr>
        <p:spPr>
          <a:xfrm>
            <a:off x="4851820" y="5423276"/>
            <a:ext cx="3579002" cy="417141"/>
          </a:xfrm>
        </p:spPr>
        <p:txBody>
          <a:bodyPr/>
          <a:lstStyle/>
          <a:p>
            <a:r>
              <a:rPr lang="en-US" dirty="0"/>
              <a:t>The supporting text goes down here</a:t>
            </a:r>
          </a:p>
          <a:p>
            <a:endParaRPr lang="en-US" dirty="0"/>
          </a:p>
        </p:txBody>
      </p:sp>
    </p:spTree>
    <p:extLst>
      <p:ext uri="{BB962C8B-B14F-4D97-AF65-F5344CB8AC3E}">
        <p14:creationId xmlns:p14="http://schemas.microsoft.com/office/powerpoint/2010/main" val="1734452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0F0BB6-70B6-4E92-9C25-C2A3E19CC0C4}"/>
              </a:ext>
            </a:extLst>
          </p:cNvPr>
          <p:cNvSpPr>
            <a:spLocks noGrp="1"/>
          </p:cNvSpPr>
          <p:nvPr>
            <p:ph type="title"/>
          </p:nvPr>
        </p:nvSpPr>
        <p:spPr>
          <a:xfrm>
            <a:off x="714375" y="526778"/>
            <a:ext cx="7715251" cy="869089"/>
          </a:xfrm>
        </p:spPr>
        <p:txBody>
          <a:bodyPr/>
          <a:lstStyle/>
          <a:p>
            <a:r>
              <a:rPr lang="en-US"/>
              <a:t>Three columns with icons</a:t>
            </a:r>
            <a:endParaRPr lang="en-US" dirty="0"/>
          </a:p>
        </p:txBody>
      </p:sp>
      <p:pic>
        <p:nvPicPr>
          <p:cNvPr id="23" name="Picture Placeholder 22" descr="Icon of a shield">
            <a:extLst>
              <a:ext uri="{FF2B5EF4-FFF2-40B4-BE49-F238E27FC236}">
                <a16:creationId xmlns:a16="http://schemas.microsoft.com/office/drawing/2014/main" id="{AFBD2A2F-93A7-234A-96F3-0C07867C44C9}"/>
              </a:ext>
            </a:extLst>
          </p:cNvPr>
          <p:cNvPicPr>
            <a:picLocks noGrp="1" noChangeAspect="1"/>
          </p:cNvPicPr>
          <p:nvPr>
            <p:ph type="pic" sz="quarter" idx="21"/>
          </p:nvPr>
        </p:nvPicPr>
        <p:blipFill rotWithShape="1">
          <a:blip r:embed="rId3"/>
          <a:srcRect t="448" b="448"/>
          <a:stretch/>
        </p:blipFill>
        <p:spPr>
          <a:xfrm>
            <a:off x="1472729" y="2553043"/>
            <a:ext cx="886809" cy="878171"/>
          </a:xfrm>
        </p:spPr>
      </p:pic>
      <p:sp>
        <p:nvSpPr>
          <p:cNvPr id="2" name="Content Placeholder 1">
            <a:extLst>
              <a:ext uri="{FF2B5EF4-FFF2-40B4-BE49-F238E27FC236}">
                <a16:creationId xmlns:a16="http://schemas.microsoft.com/office/drawing/2014/main" id="{B2B24184-FD3C-432A-A31F-14C7E30B8853}"/>
              </a:ext>
            </a:extLst>
          </p:cNvPr>
          <p:cNvSpPr>
            <a:spLocks noGrp="1"/>
          </p:cNvSpPr>
          <p:nvPr>
            <p:ph idx="1"/>
          </p:nvPr>
        </p:nvSpPr>
        <p:spPr>
          <a:xfrm>
            <a:off x="714375" y="4078664"/>
            <a:ext cx="2375055" cy="754602"/>
          </a:xfrm>
        </p:spPr>
        <p:txBody>
          <a:bodyPr>
            <a:normAutofit/>
          </a:bodyPr>
          <a:lstStyle/>
          <a:p>
            <a:r>
              <a:rPr lang="en-US"/>
              <a:t>Item or step</a:t>
            </a:r>
            <a:br>
              <a:rPr lang="en-US"/>
            </a:br>
            <a:r>
              <a:rPr lang="en-US"/>
              <a:t>number one</a:t>
            </a:r>
            <a:endParaRPr lang="en-US" dirty="0"/>
          </a:p>
        </p:txBody>
      </p:sp>
      <p:pic>
        <p:nvPicPr>
          <p:cNvPr id="21" name="Picture Placeholder 20" descr="Icon of a pennant">
            <a:extLst>
              <a:ext uri="{FF2B5EF4-FFF2-40B4-BE49-F238E27FC236}">
                <a16:creationId xmlns:a16="http://schemas.microsoft.com/office/drawing/2014/main" id="{A0F27B06-80C9-ED4D-AEC4-C086FA333E3E}"/>
              </a:ext>
            </a:extLst>
          </p:cNvPr>
          <p:cNvPicPr>
            <a:picLocks noGrp="1" noChangeAspect="1"/>
          </p:cNvPicPr>
          <p:nvPr>
            <p:ph type="pic" sz="quarter" idx="24"/>
          </p:nvPr>
        </p:nvPicPr>
        <p:blipFill rotWithShape="1">
          <a:blip r:embed="rId4"/>
          <a:srcRect t="448" b="448"/>
          <a:stretch/>
        </p:blipFill>
        <p:spPr>
          <a:xfrm>
            <a:off x="4103299" y="2553043"/>
            <a:ext cx="886809" cy="878171"/>
          </a:xfrm>
        </p:spPr>
      </p:pic>
      <p:sp>
        <p:nvSpPr>
          <p:cNvPr id="3" name="Content Placeholder 2">
            <a:extLst>
              <a:ext uri="{FF2B5EF4-FFF2-40B4-BE49-F238E27FC236}">
                <a16:creationId xmlns:a16="http://schemas.microsoft.com/office/drawing/2014/main" id="{466EEFB6-E002-48C3-BE42-5679C75B09A8}"/>
              </a:ext>
            </a:extLst>
          </p:cNvPr>
          <p:cNvSpPr>
            <a:spLocks noGrp="1"/>
          </p:cNvSpPr>
          <p:nvPr>
            <p:ph idx="11"/>
          </p:nvPr>
        </p:nvSpPr>
        <p:spPr>
          <a:xfrm>
            <a:off x="3462289" y="4078664"/>
            <a:ext cx="2230029" cy="754602"/>
          </a:xfrm>
        </p:spPr>
        <p:txBody>
          <a:bodyPr/>
          <a:lstStyle/>
          <a:p>
            <a:r>
              <a:rPr lang="en-US"/>
              <a:t>Item or step </a:t>
            </a:r>
            <a:br>
              <a:rPr lang="en-US"/>
            </a:br>
            <a:r>
              <a:rPr lang="en-US"/>
              <a:t>number two</a:t>
            </a:r>
            <a:endParaRPr lang="en-US" dirty="0"/>
          </a:p>
        </p:txBody>
      </p:sp>
      <p:pic>
        <p:nvPicPr>
          <p:cNvPr id="19" name="Picture Placeholder 18" descr="Icon of an award">
            <a:extLst>
              <a:ext uri="{FF2B5EF4-FFF2-40B4-BE49-F238E27FC236}">
                <a16:creationId xmlns:a16="http://schemas.microsoft.com/office/drawing/2014/main" id="{045DBE3F-2C6B-FC49-A505-0E99EC1D1E8F}"/>
              </a:ext>
            </a:extLst>
          </p:cNvPr>
          <p:cNvPicPr>
            <a:picLocks noGrp="1" noChangeAspect="1"/>
          </p:cNvPicPr>
          <p:nvPr>
            <p:ph type="pic" sz="quarter" idx="25"/>
          </p:nvPr>
        </p:nvPicPr>
        <p:blipFill rotWithShape="1">
          <a:blip r:embed="rId5"/>
          <a:srcRect t="448" b="448"/>
          <a:stretch/>
        </p:blipFill>
        <p:spPr>
          <a:xfrm>
            <a:off x="6760374" y="2552669"/>
            <a:ext cx="886809" cy="878171"/>
          </a:xfrm>
        </p:spPr>
      </p:pic>
      <p:sp>
        <p:nvSpPr>
          <p:cNvPr id="4" name="Content Placeholder 3">
            <a:extLst>
              <a:ext uri="{FF2B5EF4-FFF2-40B4-BE49-F238E27FC236}">
                <a16:creationId xmlns:a16="http://schemas.microsoft.com/office/drawing/2014/main" id="{BD636520-D75B-4D7E-82B4-DAB06F793F19}"/>
              </a:ext>
            </a:extLst>
          </p:cNvPr>
          <p:cNvSpPr>
            <a:spLocks noGrp="1"/>
          </p:cNvSpPr>
          <p:nvPr>
            <p:ph idx="13"/>
          </p:nvPr>
        </p:nvSpPr>
        <p:spPr>
          <a:xfrm>
            <a:off x="6047636" y="4078663"/>
            <a:ext cx="2375055" cy="754602"/>
          </a:xfrm>
        </p:spPr>
        <p:txBody>
          <a:bodyPr/>
          <a:lstStyle/>
          <a:p>
            <a:r>
              <a:rPr lang="en-US"/>
              <a:t>Item or step </a:t>
            </a:r>
            <a:br>
              <a:rPr lang="en-US"/>
            </a:br>
            <a:r>
              <a:rPr lang="en-US"/>
              <a:t>number three</a:t>
            </a:r>
            <a:endParaRPr lang="en-US" dirty="0"/>
          </a:p>
        </p:txBody>
      </p:sp>
    </p:spTree>
    <p:extLst>
      <p:ext uri="{BB962C8B-B14F-4D97-AF65-F5344CB8AC3E}">
        <p14:creationId xmlns:p14="http://schemas.microsoft.com/office/powerpoint/2010/main" val="3149701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FE862D-1184-49E9-A1F8-4F17E5FFE4CF}"/>
              </a:ext>
            </a:extLst>
          </p:cNvPr>
          <p:cNvSpPr>
            <a:spLocks noGrp="1"/>
          </p:cNvSpPr>
          <p:nvPr>
            <p:ph type="title"/>
          </p:nvPr>
        </p:nvSpPr>
        <p:spPr>
          <a:xfrm>
            <a:off x="714375" y="526778"/>
            <a:ext cx="7715251" cy="869089"/>
          </a:xfrm>
        </p:spPr>
        <p:txBody>
          <a:bodyPr/>
          <a:lstStyle/>
          <a:p>
            <a:r>
              <a:rPr lang="en-US"/>
              <a:t>Four columns with icons</a:t>
            </a:r>
            <a:endParaRPr lang="en-US" dirty="0"/>
          </a:p>
        </p:txBody>
      </p:sp>
      <p:pic>
        <p:nvPicPr>
          <p:cNvPr id="23" name="Picture Placeholder 22" descr="Icon of a person at desk">
            <a:extLst>
              <a:ext uri="{FF2B5EF4-FFF2-40B4-BE49-F238E27FC236}">
                <a16:creationId xmlns:a16="http://schemas.microsoft.com/office/drawing/2014/main" id="{FDAC88B9-F8AD-3543-9A0D-02182BBFEBC2}"/>
              </a:ext>
            </a:extLst>
          </p:cNvPr>
          <p:cNvPicPr>
            <a:picLocks noGrp="1" noChangeAspect="1"/>
          </p:cNvPicPr>
          <p:nvPr>
            <p:ph type="pic" sz="quarter" idx="25"/>
          </p:nvPr>
        </p:nvPicPr>
        <p:blipFill rotWithShape="1">
          <a:blip r:embed="rId3"/>
          <a:srcRect t="358" b="358"/>
          <a:stretch/>
        </p:blipFill>
        <p:spPr>
          <a:xfrm>
            <a:off x="1169656" y="2531257"/>
            <a:ext cx="886809" cy="878171"/>
          </a:xfrm>
        </p:spPr>
      </p:pic>
      <p:sp>
        <p:nvSpPr>
          <p:cNvPr id="2" name="Content Placeholder 1">
            <a:extLst>
              <a:ext uri="{FF2B5EF4-FFF2-40B4-BE49-F238E27FC236}">
                <a16:creationId xmlns:a16="http://schemas.microsoft.com/office/drawing/2014/main" id="{DD433A00-28BD-4401-AA40-1F666608FE75}"/>
              </a:ext>
            </a:extLst>
          </p:cNvPr>
          <p:cNvSpPr>
            <a:spLocks noGrp="1"/>
          </p:cNvSpPr>
          <p:nvPr>
            <p:ph idx="17"/>
          </p:nvPr>
        </p:nvSpPr>
        <p:spPr>
          <a:xfrm>
            <a:off x="714375" y="4078664"/>
            <a:ext cx="1769150" cy="754602"/>
          </a:xfrm>
        </p:spPr>
        <p:txBody>
          <a:bodyPr/>
          <a:lstStyle/>
          <a:p>
            <a:r>
              <a:rPr lang="en-US"/>
              <a:t>Item or step</a:t>
            </a:r>
            <a:br>
              <a:rPr lang="en-US"/>
            </a:br>
            <a:r>
              <a:rPr lang="en-US"/>
              <a:t>number one</a:t>
            </a:r>
          </a:p>
          <a:p>
            <a:endParaRPr lang="en-US" dirty="0"/>
          </a:p>
        </p:txBody>
      </p:sp>
      <p:pic>
        <p:nvPicPr>
          <p:cNvPr id="25" name="Picture Placeholder 24" descr="Icon of a picture">
            <a:extLst>
              <a:ext uri="{FF2B5EF4-FFF2-40B4-BE49-F238E27FC236}">
                <a16:creationId xmlns:a16="http://schemas.microsoft.com/office/drawing/2014/main" id="{9565556F-BAA3-AB48-87BA-AA89CA328CBB}"/>
              </a:ext>
            </a:extLst>
          </p:cNvPr>
          <p:cNvPicPr>
            <a:picLocks noGrp="1" noChangeAspect="1"/>
          </p:cNvPicPr>
          <p:nvPr>
            <p:ph type="pic" sz="quarter" idx="21"/>
          </p:nvPr>
        </p:nvPicPr>
        <p:blipFill rotWithShape="1">
          <a:blip r:embed="rId4"/>
          <a:srcRect t="394" b="394"/>
          <a:stretch/>
        </p:blipFill>
        <p:spPr>
          <a:xfrm>
            <a:off x="3205973" y="2546988"/>
            <a:ext cx="806295" cy="798442"/>
          </a:xfrm>
        </p:spPr>
      </p:pic>
      <p:sp>
        <p:nvSpPr>
          <p:cNvPr id="3" name="Content Placeholder 2">
            <a:extLst>
              <a:ext uri="{FF2B5EF4-FFF2-40B4-BE49-F238E27FC236}">
                <a16:creationId xmlns:a16="http://schemas.microsoft.com/office/drawing/2014/main" id="{3D8FDBFF-362F-4892-ACDF-6D3CD98A6BC6}"/>
              </a:ext>
            </a:extLst>
          </p:cNvPr>
          <p:cNvSpPr>
            <a:spLocks noGrp="1"/>
          </p:cNvSpPr>
          <p:nvPr>
            <p:ph idx="18"/>
          </p:nvPr>
        </p:nvSpPr>
        <p:spPr>
          <a:xfrm>
            <a:off x="2720638" y="4078664"/>
            <a:ext cx="1769150" cy="754602"/>
          </a:xfrm>
        </p:spPr>
        <p:txBody>
          <a:bodyPr/>
          <a:lstStyle/>
          <a:p>
            <a:r>
              <a:rPr lang="en-US"/>
              <a:t>Item or step</a:t>
            </a:r>
            <a:br>
              <a:rPr lang="en-US"/>
            </a:br>
            <a:r>
              <a:rPr lang="en-US"/>
              <a:t>number two</a:t>
            </a:r>
          </a:p>
          <a:p>
            <a:endParaRPr lang="en-US" dirty="0"/>
          </a:p>
        </p:txBody>
      </p:sp>
      <p:pic>
        <p:nvPicPr>
          <p:cNvPr id="27" name="Picture Placeholder 26" descr="Icon of a Trophy">
            <a:extLst>
              <a:ext uri="{FF2B5EF4-FFF2-40B4-BE49-F238E27FC236}">
                <a16:creationId xmlns:a16="http://schemas.microsoft.com/office/drawing/2014/main" id="{87579263-35AB-584D-B1F9-EAA4D30AAE06}"/>
              </a:ext>
            </a:extLst>
          </p:cNvPr>
          <p:cNvPicPr>
            <a:picLocks noGrp="1" noChangeAspect="1"/>
          </p:cNvPicPr>
          <p:nvPr>
            <p:ph type="pic" sz="quarter" idx="26"/>
          </p:nvPr>
        </p:nvPicPr>
        <p:blipFill rotWithShape="1">
          <a:blip r:embed="rId5"/>
          <a:srcRect t="481" b="481"/>
          <a:stretch/>
        </p:blipFill>
        <p:spPr>
          <a:xfrm>
            <a:off x="5167368" y="2546987"/>
            <a:ext cx="825546" cy="817505"/>
          </a:xfrm>
        </p:spPr>
      </p:pic>
      <p:sp>
        <p:nvSpPr>
          <p:cNvPr id="4" name="Content Placeholder 3">
            <a:extLst>
              <a:ext uri="{FF2B5EF4-FFF2-40B4-BE49-F238E27FC236}">
                <a16:creationId xmlns:a16="http://schemas.microsoft.com/office/drawing/2014/main" id="{ED39FFB9-7583-492D-95CB-45A88FFC6FCA}"/>
              </a:ext>
            </a:extLst>
          </p:cNvPr>
          <p:cNvSpPr>
            <a:spLocks noGrp="1"/>
          </p:cNvSpPr>
          <p:nvPr>
            <p:ph idx="19"/>
          </p:nvPr>
        </p:nvSpPr>
        <p:spPr>
          <a:xfrm>
            <a:off x="4654213" y="4078664"/>
            <a:ext cx="1769150" cy="754602"/>
          </a:xfrm>
        </p:spPr>
        <p:txBody>
          <a:bodyPr/>
          <a:lstStyle/>
          <a:p>
            <a:r>
              <a:rPr lang="en-US"/>
              <a:t>Item or step</a:t>
            </a:r>
            <a:br>
              <a:rPr lang="en-US"/>
            </a:br>
            <a:r>
              <a:rPr lang="en-US"/>
              <a:t>number three</a:t>
            </a:r>
          </a:p>
          <a:p>
            <a:endParaRPr lang="en-US" dirty="0"/>
          </a:p>
        </p:txBody>
      </p:sp>
      <p:pic>
        <p:nvPicPr>
          <p:cNvPr id="29" name="Picture Placeholder 28" descr="Icon of a paintbrush">
            <a:extLst>
              <a:ext uri="{FF2B5EF4-FFF2-40B4-BE49-F238E27FC236}">
                <a16:creationId xmlns:a16="http://schemas.microsoft.com/office/drawing/2014/main" id="{7D5A555D-EF6D-8846-B156-4C56ED8A8FB2}"/>
              </a:ext>
            </a:extLst>
          </p:cNvPr>
          <p:cNvPicPr>
            <a:picLocks noGrp="1" noChangeAspect="1"/>
          </p:cNvPicPr>
          <p:nvPr>
            <p:ph type="pic" sz="quarter" idx="27"/>
          </p:nvPr>
        </p:nvPicPr>
        <p:blipFill rotWithShape="1">
          <a:blip r:embed="rId6"/>
          <a:srcRect t="481" b="481"/>
          <a:stretch/>
        </p:blipFill>
        <p:spPr>
          <a:xfrm>
            <a:off x="7086775" y="2525203"/>
            <a:ext cx="825548" cy="817506"/>
          </a:xfrm>
        </p:spPr>
      </p:pic>
      <p:sp>
        <p:nvSpPr>
          <p:cNvPr id="5" name="Content Placeholder 4">
            <a:extLst>
              <a:ext uri="{FF2B5EF4-FFF2-40B4-BE49-F238E27FC236}">
                <a16:creationId xmlns:a16="http://schemas.microsoft.com/office/drawing/2014/main" id="{B169AE4B-C2F4-4A2E-B5A9-DEC3FFF07B17}"/>
              </a:ext>
            </a:extLst>
          </p:cNvPr>
          <p:cNvSpPr>
            <a:spLocks noGrp="1"/>
          </p:cNvSpPr>
          <p:nvPr>
            <p:ph idx="20"/>
          </p:nvPr>
        </p:nvSpPr>
        <p:spPr>
          <a:xfrm>
            <a:off x="6660475" y="4073057"/>
            <a:ext cx="1769150" cy="754602"/>
          </a:xfrm>
        </p:spPr>
        <p:txBody>
          <a:bodyPr/>
          <a:lstStyle/>
          <a:p>
            <a:r>
              <a:rPr lang="en-US"/>
              <a:t>Item or step</a:t>
            </a:r>
            <a:br>
              <a:rPr lang="en-US"/>
            </a:br>
            <a:r>
              <a:rPr lang="en-US"/>
              <a:t>number four</a:t>
            </a:r>
          </a:p>
          <a:p>
            <a:endParaRPr lang="en-US" dirty="0"/>
          </a:p>
        </p:txBody>
      </p:sp>
    </p:spTree>
    <p:extLst>
      <p:ext uri="{BB962C8B-B14F-4D97-AF65-F5344CB8AC3E}">
        <p14:creationId xmlns:p14="http://schemas.microsoft.com/office/powerpoint/2010/main" val="744737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FD1423-EF69-4C43-9403-3B2C2334DA10}"/>
              </a:ext>
            </a:extLst>
          </p:cNvPr>
          <p:cNvSpPr>
            <a:spLocks noGrp="1"/>
          </p:cNvSpPr>
          <p:nvPr>
            <p:ph type="title"/>
          </p:nvPr>
        </p:nvSpPr>
        <p:spPr>
          <a:xfrm>
            <a:off x="714375" y="526778"/>
            <a:ext cx="7715251" cy="869089"/>
          </a:xfrm>
        </p:spPr>
        <p:txBody>
          <a:bodyPr/>
          <a:lstStyle/>
          <a:p>
            <a:r>
              <a:rPr lang="en-US" dirty="0"/>
              <a:t>Three columns with photos</a:t>
            </a:r>
          </a:p>
        </p:txBody>
      </p:sp>
      <p:pic>
        <p:nvPicPr>
          <p:cNvPr id="32" name="Picture Placeholder 31" descr="A group of people playing volleyball in downtown Iowa City">
            <a:extLst>
              <a:ext uri="{FF2B5EF4-FFF2-40B4-BE49-F238E27FC236}">
                <a16:creationId xmlns:a16="http://schemas.microsoft.com/office/drawing/2014/main" id="{84134591-805C-BC43-9590-EFC9EA20A50F}"/>
              </a:ext>
            </a:extLst>
          </p:cNvPr>
          <p:cNvPicPr>
            <a:picLocks noGrp="1" noChangeAspect="1"/>
          </p:cNvPicPr>
          <p:nvPr>
            <p:ph type="pic" sz="quarter" idx="15"/>
          </p:nvPr>
        </p:nvPicPr>
        <p:blipFill rotWithShape="1">
          <a:blip r:embed="rId2"/>
          <a:srcRect l="1174" r="1174"/>
          <a:stretch/>
        </p:blipFill>
        <p:spPr>
          <a:xfrm>
            <a:off x="711994" y="1684461"/>
            <a:ext cx="2377679" cy="1621608"/>
          </a:xfrm>
        </p:spPr>
      </p:pic>
      <p:sp>
        <p:nvSpPr>
          <p:cNvPr id="2" name="Content Placeholder 1">
            <a:extLst>
              <a:ext uri="{FF2B5EF4-FFF2-40B4-BE49-F238E27FC236}">
                <a16:creationId xmlns:a16="http://schemas.microsoft.com/office/drawing/2014/main" id="{71B75814-CA78-4990-B92F-D58A9492E46A}"/>
              </a:ext>
            </a:extLst>
          </p:cNvPr>
          <p:cNvSpPr>
            <a:spLocks noGrp="1"/>
          </p:cNvSpPr>
          <p:nvPr>
            <p:ph idx="1"/>
          </p:nvPr>
        </p:nvSpPr>
        <p:spPr>
          <a:xfrm>
            <a:off x="714375" y="3548916"/>
            <a:ext cx="2375055" cy="754602"/>
          </a:xfrm>
        </p:spPr>
        <p:txBody>
          <a:bodyPr/>
          <a:lstStyle/>
          <a:p>
            <a:r>
              <a:rPr lang="en-US" dirty="0"/>
              <a:t>Column title one goes in this space</a:t>
            </a:r>
          </a:p>
        </p:txBody>
      </p:sp>
      <p:sp>
        <p:nvSpPr>
          <p:cNvPr id="3" name="Content Placeholder 2">
            <a:extLst>
              <a:ext uri="{FF2B5EF4-FFF2-40B4-BE49-F238E27FC236}">
                <a16:creationId xmlns:a16="http://schemas.microsoft.com/office/drawing/2014/main" id="{7623F6F3-D3DF-4279-86A3-7F8CB799918C}"/>
              </a:ext>
            </a:extLst>
          </p:cNvPr>
          <p:cNvSpPr>
            <a:spLocks noGrp="1"/>
          </p:cNvSpPr>
          <p:nvPr>
            <p:ph idx="10"/>
          </p:nvPr>
        </p:nvSpPr>
        <p:spPr>
          <a:xfrm>
            <a:off x="714376" y="4264538"/>
            <a:ext cx="2375055" cy="1408471"/>
          </a:xfrm>
        </p:spPr>
        <p:txBody>
          <a:bodyPr>
            <a:normAutofit/>
          </a:bodyPr>
          <a:lstStyle/>
          <a:p>
            <a:r>
              <a:rPr lang="en-US" dirty="0"/>
              <a:t>Supporting text goes down here Supporting text goes down here Supporting text goes down here Supporting text goes down here.</a:t>
            </a:r>
          </a:p>
        </p:txBody>
      </p:sp>
      <p:pic>
        <p:nvPicPr>
          <p:cNvPr id="28" name="Picture Placeholder 27" descr="Graduate posing with a statue of Herky on the Pentacrest in Iowa City">
            <a:extLst>
              <a:ext uri="{FF2B5EF4-FFF2-40B4-BE49-F238E27FC236}">
                <a16:creationId xmlns:a16="http://schemas.microsoft.com/office/drawing/2014/main" id="{7BC06931-D8EB-4B43-8536-80343F9BE256}"/>
              </a:ext>
            </a:extLst>
          </p:cNvPr>
          <p:cNvPicPr>
            <a:picLocks noGrp="1" noChangeAspect="1"/>
          </p:cNvPicPr>
          <p:nvPr>
            <p:ph type="pic" sz="quarter" idx="16"/>
          </p:nvPr>
        </p:nvPicPr>
        <p:blipFill rotWithShape="1">
          <a:blip r:embed="rId3"/>
          <a:srcRect l="3901" r="3901"/>
          <a:stretch/>
        </p:blipFill>
        <p:spPr>
          <a:xfrm>
            <a:off x="3451836" y="1677611"/>
            <a:ext cx="2240483" cy="1621608"/>
          </a:xfrm>
        </p:spPr>
      </p:pic>
      <p:sp>
        <p:nvSpPr>
          <p:cNvPr id="4" name="Content Placeholder 3">
            <a:extLst>
              <a:ext uri="{FF2B5EF4-FFF2-40B4-BE49-F238E27FC236}">
                <a16:creationId xmlns:a16="http://schemas.microsoft.com/office/drawing/2014/main" id="{EB4D859F-8AAA-4CD2-B46F-EC628FBC80FB}"/>
              </a:ext>
            </a:extLst>
          </p:cNvPr>
          <p:cNvSpPr>
            <a:spLocks noGrp="1"/>
          </p:cNvSpPr>
          <p:nvPr>
            <p:ph idx="11"/>
          </p:nvPr>
        </p:nvSpPr>
        <p:spPr>
          <a:xfrm>
            <a:off x="3462289" y="3537679"/>
            <a:ext cx="2230029" cy="754602"/>
          </a:xfrm>
        </p:spPr>
        <p:txBody>
          <a:bodyPr/>
          <a:lstStyle/>
          <a:p>
            <a:r>
              <a:rPr lang="en-US" dirty="0"/>
              <a:t>Column title two goes in this space</a:t>
            </a:r>
          </a:p>
          <a:p>
            <a:endParaRPr lang="en-US" dirty="0"/>
          </a:p>
        </p:txBody>
      </p:sp>
      <p:sp>
        <p:nvSpPr>
          <p:cNvPr id="5" name="Content Placeholder 4">
            <a:extLst>
              <a:ext uri="{FF2B5EF4-FFF2-40B4-BE49-F238E27FC236}">
                <a16:creationId xmlns:a16="http://schemas.microsoft.com/office/drawing/2014/main" id="{CB3307FC-8F50-4F47-A294-FED5621237BA}"/>
              </a:ext>
            </a:extLst>
          </p:cNvPr>
          <p:cNvSpPr>
            <a:spLocks noGrp="1"/>
          </p:cNvSpPr>
          <p:nvPr>
            <p:ph idx="12"/>
          </p:nvPr>
        </p:nvSpPr>
        <p:spPr>
          <a:xfrm>
            <a:off x="3462290" y="4253301"/>
            <a:ext cx="2230029" cy="1408471"/>
          </a:xfrm>
        </p:spPr>
        <p:txBody>
          <a:bodyPr>
            <a:normAutofit/>
          </a:bodyPr>
          <a:lstStyle/>
          <a:p>
            <a:r>
              <a:rPr lang="en-US" dirty="0"/>
              <a:t>Supporting text goes down here Supporting text goes down here Supporting text goes down here Supporting text goes down here. </a:t>
            </a:r>
          </a:p>
          <a:p>
            <a:endParaRPr lang="en-US" dirty="0"/>
          </a:p>
        </p:txBody>
      </p:sp>
      <p:pic>
        <p:nvPicPr>
          <p:cNvPr id="24" name="Picture Placeholder 23" descr="Students sitting on the banks of the Iowa River">
            <a:extLst>
              <a:ext uri="{FF2B5EF4-FFF2-40B4-BE49-F238E27FC236}">
                <a16:creationId xmlns:a16="http://schemas.microsoft.com/office/drawing/2014/main" id="{D1F83ECE-B047-8A47-B756-984AF3C75522}"/>
              </a:ext>
            </a:extLst>
          </p:cNvPr>
          <p:cNvPicPr>
            <a:picLocks noGrp="1" noChangeAspect="1"/>
          </p:cNvPicPr>
          <p:nvPr>
            <p:ph type="pic" sz="quarter" idx="17"/>
          </p:nvPr>
        </p:nvPicPr>
        <p:blipFill rotWithShape="1">
          <a:blip r:embed="rId4"/>
          <a:srcRect l="1207" r="1207"/>
          <a:stretch/>
        </p:blipFill>
        <p:spPr>
          <a:xfrm>
            <a:off x="6054481" y="1684461"/>
            <a:ext cx="2375144" cy="1621608"/>
          </a:xfrm>
        </p:spPr>
      </p:pic>
      <p:sp>
        <p:nvSpPr>
          <p:cNvPr id="6" name="Content Placeholder 5">
            <a:extLst>
              <a:ext uri="{FF2B5EF4-FFF2-40B4-BE49-F238E27FC236}">
                <a16:creationId xmlns:a16="http://schemas.microsoft.com/office/drawing/2014/main" id="{BA39EB02-FDF3-4647-81D9-E19EDEFB2BA5}"/>
              </a:ext>
            </a:extLst>
          </p:cNvPr>
          <p:cNvSpPr>
            <a:spLocks noGrp="1"/>
          </p:cNvSpPr>
          <p:nvPr>
            <p:ph idx="13"/>
          </p:nvPr>
        </p:nvSpPr>
        <p:spPr>
          <a:xfrm>
            <a:off x="6047636" y="3537679"/>
            <a:ext cx="2375055" cy="754602"/>
          </a:xfrm>
        </p:spPr>
        <p:txBody>
          <a:bodyPr/>
          <a:lstStyle/>
          <a:p>
            <a:r>
              <a:rPr lang="en-US" dirty="0"/>
              <a:t>Column title three goes in this space</a:t>
            </a:r>
          </a:p>
          <a:p>
            <a:endParaRPr lang="en-US" dirty="0"/>
          </a:p>
        </p:txBody>
      </p:sp>
      <p:sp>
        <p:nvSpPr>
          <p:cNvPr id="7" name="Content Placeholder 6">
            <a:extLst>
              <a:ext uri="{FF2B5EF4-FFF2-40B4-BE49-F238E27FC236}">
                <a16:creationId xmlns:a16="http://schemas.microsoft.com/office/drawing/2014/main" id="{75330018-79E4-41FB-A265-8C0D9891AAA3}"/>
              </a:ext>
            </a:extLst>
          </p:cNvPr>
          <p:cNvSpPr>
            <a:spLocks noGrp="1"/>
          </p:cNvSpPr>
          <p:nvPr>
            <p:ph idx="14"/>
          </p:nvPr>
        </p:nvSpPr>
        <p:spPr>
          <a:xfrm>
            <a:off x="6047636" y="4253301"/>
            <a:ext cx="2375055" cy="1408471"/>
          </a:xfrm>
        </p:spPr>
        <p:txBody>
          <a:bodyPr>
            <a:normAutofit/>
          </a:bodyPr>
          <a:lstStyle/>
          <a:p>
            <a:r>
              <a:rPr lang="en-US" dirty="0"/>
              <a:t>Supporting text goes down here Supporting text goes down here Supporting text goes down here Supporting text goes down here. </a:t>
            </a:r>
          </a:p>
        </p:txBody>
      </p:sp>
    </p:spTree>
    <p:extLst>
      <p:ext uri="{BB962C8B-B14F-4D97-AF65-F5344CB8AC3E}">
        <p14:creationId xmlns:p14="http://schemas.microsoft.com/office/powerpoint/2010/main" val="3803666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3FE1D51-A61F-4E16-8234-1F3939853987}"/>
              </a:ext>
            </a:extLst>
          </p:cNvPr>
          <p:cNvSpPr>
            <a:spLocks noGrp="1"/>
          </p:cNvSpPr>
          <p:nvPr>
            <p:ph type="title"/>
          </p:nvPr>
        </p:nvSpPr>
        <p:spPr>
          <a:xfrm>
            <a:off x="714375" y="526778"/>
            <a:ext cx="7715251" cy="869089"/>
          </a:xfrm>
        </p:spPr>
        <p:txBody>
          <a:bodyPr/>
          <a:lstStyle/>
          <a:p>
            <a:r>
              <a:rPr lang="en-US" dirty="0"/>
              <a:t>Four columns with photos</a:t>
            </a:r>
          </a:p>
        </p:txBody>
      </p:sp>
      <p:pic>
        <p:nvPicPr>
          <p:cNvPr id="31" name="Picture Placeholder 30" descr="Iowa City sign in front of Old Capitol Building">
            <a:extLst>
              <a:ext uri="{FF2B5EF4-FFF2-40B4-BE49-F238E27FC236}">
                <a16:creationId xmlns:a16="http://schemas.microsoft.com/office/drawing/2014/main" id="{DD3620D6-47D3-904C-9CE8-690CF78C39E5}"/>
              </a:ext>
            </a:extLst>
          </p:cNvPr>
          <p:cNvPicPr>
            <a:picLocks noGrp="1" noChangeAspect="1"/>
          </p:cNvPicPr>
          <p:nvPr>
            <p:ph type="pic" sz="quarter" idx="19"/>
          </p:nvPr>
        </p:nvPicPr>
        <p:blipFill rotWithShape="1">
          <a:blip r:embed="rId2"/>
          <a:srcRect l="13438" r="13438"/>
          <a:stretch/>
        </p:blipFill>
        <p:spPr>
          <a:xfrm>
            <a:off x="711994" y="1684461"/>
            <a:ext cx="1780454" cy="1621608"/>
          </a:xfrm>
        </p:spPr>
      </p:pic>
      <p:sp>
        <p:nvSpPr>
          <p:cNvPr id="3" name="Content Placeholder 2">
            <a:extLst>
              <a:ext uri="{FF2B5EF4-FFF2-40B4-BE49-F238E27FC236}">
                <a16:creationId xmlns:a16="http://schemas.microsoft.com/office/drawing/2014/main" id="{F8083629-14EF-4469-BA08-B52E252A1DF4}"/>
              </a:ext>
            </a:extLst>
          </p:cNvPr>
          <p:cNvSpPr>
            <a:spLocks noGrp="1"/>
          </p:cNvSpPr>
          <p:nvPr>
            <p:ph idx="1"/>
          </p:nvPr>
        </p:nvSpPr>
        <p:spPr>
          <a:xfrm>
            <a:off x="714376" y="3545060"/>
            <a:ext cx="1769150" cy="754602"/>
          </a:xfrm>
        </p:spPr>
        <p:txBody>
          <a:bodyPr/>
          <a:lstStyle/>
          <a:p>
            <a:r>
              <a:rPr lang="en-US" dirty="0"/>
              <a:t>Column title one goes here</a:t>
            </a:r>
          </a:p>
        </p:txBody>
      </p:sp>
      <p:sp>
        <p:nvSpPr>
          <p:cNvPr id="4" name="Content Placeholder 3">
            <a:extLst>
              <a:ext uri="{FF2B5EF4-FFF2-40B4-BE49-F238E27FC236}">
                <a16:creationId xmlns:a16="http://schemas.microsoft.com/office/drawing/2014/main" id="{2FFED112-7930-4862-90C9-CEDC98C1E06E}"/>
              </a:ext>
            </a:extLst>
          </p:cNvPr>
          <p:cNvSpPr>
            <a:spLocks noGrp="1"/>
          </p:cNvSpPr>
          <p:nvPr>
            <p:ph idx="10"/>
          </p:nvPr>
        </p:nvSpPr>
        <p:spPr>
          <a:xfrm>
            <a:off x="714376" y="4240050"/>
            <a:ext cx="1769150" cy="1408472"/>
          </a:xfrm>
        </p:spPr>
        <p:txBody>
          <a:bodyPr/>
          <a:lstStyle/>
          <a:p>
            <a:r>
              <a:rPr lang="en-US" dirty="0"/>
              <a:t>Supporting text goes down here Supporting text goes down here.</a:t>
            </a:r>
          </a:p>
        </p:txBody>
      </p:sp>
      <p:pic>
        <p:nvPicPr>
          <p:cNvPr id="35" name="Picture Placeholder 34" descr="The Hawkeye marching band during a football game">
            <a:extLst>
              <a:ext uri="{FF2B5EF4-FFF2-40B4-BE49-F238E27FC236}">
                <a16:creationId xmlns:a16="http://schemas.microsoft.com/office/drawing/2014/main" id="{A4CD6786-0AA8-9B45-BDCC-0CF3E2A2FC8E}"/>
              </a:ext>
            </a:extLst>
          </p:cNvPr>
          <p:cNvPicPr>
            <a:picLocks noGrp="1" noChangeAspect="1"/>
          </p:cNvPicPr>
          <p:nvPr>
            <p:ph type="pic" sz="quarter" idx="23"/>
          </p:nvPr>
        </p:nvPicPr>
        <p:blipFill rotWithShape="1">
          <a:blip r:embed="rId3"/>
          <a:srcRect l="13438" r="13438"/>
          <a:stretch/>
        </p:blipFill>
        <p:spPr>
          <a:xfrm>
            <a:off x="2695022" y="1684461"/>
            <a:ext cx="1780454" cy="1621608"/>
          </a:xfrm>
        </p:spPr>
      </p:pic>
      <p:sp>
        <p:nvSpPr>
          <p:cNvPr id="5" name="Content Placeholder 4">
            <a:extLst>
              <a:ext uri="{FF2B5EF4-FFF2-40B4-BE49-F238E27FC236}">
                <a16:creationId xmlns:a16="http://schemas.microsoft.com/office/drawing/2014/main" id="{D6617F60-CF20-4F55-BB94-8482FFA9EAB9}"/>
              </a:ext>
            </a:extLst>
          </p:cNvPr>
          <p:cNvSpPr>
            <a:spLocks noGrp="1"/>
          </p:cNvSpPr>
          <p:nvPr>
            <p:ph idx="24"/>
          </p:nvPr>
        </p:nvSpPr>
        <p:spPr>
          <a:xfrm>
            <a:off x="2722790" y="3545060"/>
            <a:ext cx="1769150" cy="754602"/>
          </a:xfrm>
        </p:spPr>
        <p:txBody>
          <a:bodyPr>
            <a:normAutofit/>
          </a:bodyPr>
          <a:lstStyle/>
          <a:p>
            <a:r>
              <a:rPr lang="en-US" dirty="0"/>
              <a:t>Column title two goes here</a:t>
            </a:r>
          </a:p>
        </p:txBody>
      </p:sp>
      <p:sp>
        <p:nvSpPr>
          <p:cNvPr id="6" name="Content Placeholder 5">
            <a:extLst>
              <a:ext uri="{FF2B5EF4-FFF2-40B4-BE49-F238E27FC236}">
                <a16:creationId xmlns:a16="http://schemas.microsoft.com/office/drawing/2014/main" id="{0AD553A1-657A-42BC-9778-83F9729ABAE6}"/>
              </a:ext>
            </a:extLst>
          </p:cNvPr>
          <p:cNvSpPr>
            <a:spLocks noGrp="1"/>
          </p:cNvSpPr>
          <p:nvPr>
            <p:ph idx="25"/>
          </p:nvPr>
        </p:nvSpPr>
        <p:spPr>
          <a:xfrm>
            <a:off x="2722791" y="4240050"/>
            <a:ext cx="1769150" cy="1408472"/>
          </a:xfrm>
        </p:spPr>
        <p:txBody>
          <a:bodyPr>
            <a:normAutofit/>
          </a:bodyPr>
          <a:lstStyle/>
          <a:p>
            <a:r>
              <a:rPr lang="en-US" dirty="0"/>
              <a:t>Supporting text goes down here Supporting text goes down here.</a:t>
            </a:r>
          </a:p>
          <a:p>
            <a:endParaRPr lang="en-US" dirty="0"/>
          </a:p>
        </p:txBody>
      </p:sp>
      <p:pic>
        <p:nvPicPr>
          <p:cNvPr id="39" name="Picture Placeholder 38" descr="A group of flags on a bridge in front of a group of buildings">
            <a:extLst>
              <a:ext uri="{FF2B5EF4-FFF2-40B4-BE49-F238E27FC236}">
                <a16:creationId xmlns:a16="http://schemas.microsoft.com/office/drawing/2014/main" id="{743CA63E-B451-F347-8000-A0FF63A2E686}"/>
              </a:ext>
            </a:extLst>
          </p:cNvPr>
          <p:cNvPicPr>
            <a:picLocks noGrp="1" noChangeAspect="1"/>
          </p:cNvPicPr>
          <p:nvPr>
            <p:ph type="pic" sz="quarter" idx="26"/>
          </p:nvPr>
        </p:nvPicPr>
        <p:blipFill rotWithShape="1">
          <a:blip r:embed="rId4"/>
          <a:srcRect l="9248" r="9248"/>
          <a:stretch/>
        </p:blipFill>
        <p:spPr>
          <a:xfrm>
            <a:off x="4678050" y="1684461"/>
            <a:ext cx="1780454" cy="1621608"/>
          </a:xfrm>
        </p:spPr>
      </p:pic>
      <p:sp>
        <p:nvSpPr>
          <p:cNvPr id="7" name="Content Placeholder 6">
            <a:extLst>
              <a:ext uri="{FF2B5EF4-FFF2-40B4-BE49-F238E27FC236}">
                <a16:creationId xmlns:a16="http://schemas.microsoft.com/office/drawing/2014/main" id="{5E5525C0-F0F7-43D4-9430-FBE94E14278D}"/>
              </a:ext>
            </a:extLst>
          </p:cNvPr>
          <p:cNvSpPr>
            <a:spLocks noGrp="1"/>
          </p:cNvSpPr>
          <p:nvPr>
            <p:ph idx="27"/>
          </p:nvPr>
        </p:nvSpPr>
        <p:spPr>
          <a:xfrm>
            <a:off x="4682218" y="3545060"/>
            <a:ext cx="1769150" cy="754602"/>
          </a:xfrm>
        </p:spPr>
        <p:txBody>
          <a:bodyPr>
            <a:normAutofit/>
          </a:bodyPr>
          <a:lstStyle/>
          <a:p>
            <a:r>
              <a:rPr lang="en-US" dirty="0"/>
              <a:t>Column title four goes here</a:t>
            </a:r>
          </a:p>
        </p:txBody>
      </p:sp>
      <p:sp>
        <p:nvSpPr>
          <p:cNvPr id="8" name="Content Placeholder 7">
            <a:extLst>
              <a:ext uri="{FF2B5EF4-FFF2-40B4-BE49-F238E27FC236}">
                <a16:creationId xmlns:a16="http://schemas.microsoft.com/office/drawing/2014/main" id="{EDB77B8E-2D03-448B-B263-1B53D8217C1A}"/>
              </a:ext>
            </a:extLst>
          </p:cNvPr>
          <p:cNvSpPr>
            <a:spLocks noGrp="1"/>
          </p:cNvSpPr>
          <p:nvPr>
            <p:ph idx="28"/>
          </p:nvPr>
        </p:nvSpPr>
        <p:spPr>
          <a:xfrm>
            <a:off x="4682219" y="4240050"/>
            <a:ext cx="1769150" cy="1408472"/>
          </a:xfrm>
        </p:spPr>
        <p:txBody>
          <a:bodyPr>
            <a:normAutofit/>
          </a:bodyPr>
          <a:lstStyle/>
          <a:p>
            <a:r>
              <a:rPr lang="en-US" dirty="0"/>
              <a:t>Supporting text goes down here Supporting text goes down here.</a:t>
            </a:r>
          </a:p>
        </p:txBody>
      </p:sp>
      <p:pic>
        <p:nvPicPr>
          <p:cNvPr id="44" name="Picture Placeholder 43" descr="An aerial view of the University of Iowa campus">
            <a:extLst>
              <a:ext uri="{FF2B5EF4-FFF2-40B4-BE49-F238E27FC236}">
                <a16:creationId xmlns:a16="http://schemas.microsoft.com/office/drawing/2014/main" id="{D12B9D5F-6CF6-664C-BF50-A98935251C4C}"/>
              </a:ext>
            </a:extLst>
          </p:cNvPr>
          <p:cNvPicPr>
            <a:picLocks noGrp="1" noChangeAspect="1"/>
          </p:cNvPicPr>
          <p:nvPr>
            <p:ph type="pic" sz="quarter" idx="22"/>
          </p:nvPr>
        </p:nvPicPr>
        <p:blipFill rotWithShape="1">
          <a:blip r:embed="rId5"/>
          <a:srcRect l="9609" r="9609"/>
          <a:stretch/>
        </p:blipFill>
        <p:spPr>
          <a:xfrm>
            <a:off x="6661077" y="1680693"/>
            <a:ext cx="1762024" cy="1621608"/>
          </a:xfrm>
        </p:spPr>
      </p:pic>
      <p:sp>
        <p:nvSpPr>
          <p:cNvPr id="9" name="Content Placeholder 8">
            <a:extLst>
              <a:ext uri="{FF2B5EF4-FFF2-40B4-BE49-F238E27FC236}">
                <a16:creationId xmlns:a16="http://schemas.microsoft.com/office/drawing/2014/main" id="{AE8B5B34-C8CE-4BCC-AE47-FB19AD0859C9}"/>
              </a:ext>
            </a:extLst>
          </p:cNvPr>
          <p:cNvSpPr>
            <a:spLocks noGrp="1"/>
          </p:cNvSpPr>
          <p:nvPr>
            <p:ph idx="15"/>
          </p:nvPr>
        </p:nvSpPr>
        <p:spPr>
          <a:xfrm>
            <a:off x="6656311" y="3548916"/>
            <a:ext cx="1769150" cy="754602"/>
          </a:xfrm>
        </p:spPr>
        <p:txBody>
          <a:bodyPr/>
          <a:lstStyle/>
          <a:p>
            <a:r>
              <a:rPr lang="en-US" dirty="0"/>
              <a:t>Column title five goes here</a:t>
            </a:r>
          </a:p>
        </p:txBody>
      </p:sp>
      <p:sp>
        <p:nvSpPr>
          <p:cNvPr id="10" name="Content Placeholder 9">
            <a:extLst>
              <a:ext uri="{FF2B5EF4-FFF2-40B4-BE49-F238E27FC236}">
                <a16:creationId xmlns:a16="http://schemas.microsoft.com/office/drawing/2014/main" id="{1790E631-797E-4110-BA9A-93D34CA7B6AE}"/>
              </a:ext>
            </a:extLst>
          </p:cNvPr>
          <p:cNvSpPr>
            <a:spLocks noGrp="1"/>
          </p:cNvSpPr>
          <p:nvPr>
            <p:ph idx="16"/>
          </p:nvPr>
        </p:nvSpPr>
        <p:spPr>
          <a:xfrm>
            <a:off x="6656311" y="4230000"/>
            <a:ext cx="1769150" cy="1408470"/>
          </a:xfrm>
        </p:spPr>
        <p:txBody>
          <a:bodyPr/>
          <a:lstStyle/>
          <a:p>
            <a:r>
              <a:rPr lang="en-US" dirty="0"/>
              <a:t>Supporting text goes down here Supporting text goes down here.</a:t>
            </a:r>
          </a:p>
        </p:txBody>
      </p:sp>
    </p:spTree>
    <p:extLst>
      <p:ext uri="{BB962C8B-B14F-4D97-AF65-F5344CB8AC3E}">
        <p14:creationId xmlns:p14="http://schemas.microsoft.com/office/powerpoint/2010/main" val="874417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05D23-DB2A-6C49-A04E-25A5AD95AB8C}"/>
              </a:ext>
            </a:extLst>
          </p:cNvPr>
          <p:cNvSpPr>
            <a:spLocks noGrp="1"/>
          </p:cNvSpPr>
          <p:nvPr>
            <p:ph type="title"/>
          </p:nvPr>
        </p:nvSpPr>
        <p:spPr>
          <a:xfrm>
            <a:off x="714375" y="526778"/>
            <a:ext cx="7715251" cy="869089"/>
          </a:xfrm>
        </p:spPr>
        <p:txBody>
          <a:bodyPr/>
          <a:lstStyle/>
          <a:p>
            <a:r>
              <a:rPr lang="en-US"/>
              <a:t>Three columns with stats</a:t>
            </a:r>
            <a:endParaRPr lang="en-US" dirty="0"/>
          </a:p>
        </p:txBody>
      </p:sp>
      <p:sp>
        <p:nvSpPr>
          <p:cNvPr id="2" name="Content Placeholder 1">
            <a:extLst>
              <a:ext uri="{FF2B5EF4-FFF2-40B4-BE49-F238E27FC236}">
                <a16:creationId xmlns:a16="http://schemas.microsoft.com/office/drawing/2014/main" id="{461DDFF8-3E54-A64B-AA73-2855DA8EC972}"/>
              </a:ext>
            </a:extLst>
          </p:cNvPr>
          <p:cNvSpPr>
            <a:spLocks noGrp="1"/>
          </p:cNvSpPr>
          <p:nvPr>
            <p:ph idx="1"/>
          </p:nvPr>
        </p:nvSpPr>
        <p:spPr>
          <a:xfrm>
            <a:off x="704310" y="2849850"/>
            <a:ext cx="1306682" cy="787298"/>
          </a:xfrm>
        </p:spPr>
        <p:txBody>
          <a:bodyPr/>
          <a:lstStyle/>
          <a:p>
            <a:r>
              <a:rPr lang="en-US"/>
              <a:t>#34</a:t>
            </a:r>
            <a:endParaRPr lang="en-US" dirty="0"/>
          </a:p>
        </p:txBody>
      </p:sp>
      <p:pic>
        <p:nvPicPr>
          <p:cNvPr id="36" name="Picture Placeholder 35" descr="An icon of a trophy. ">
            <a:extLst>
              <a:ext uri="{FF2B5EF4-FFF2-40B4-BE49-F238E27FC236}">
                <a16:creationId xmlns:a16="http://schemas.microsoft.com/office/drawing/2014/main" id="{256DE55D-8D81-1D4B-8C99-665D51261670}"/>
              </a:ext>
            </a:extLst>
          </p:cNvPr>
          <p:cNvPicPr>
            <a:picLocks noGrp="1" noChangeAspect="1"/>
          </p:cNvPicPr>
          <p:nvPr>
            <p:ph type="pic" sz="quarter" idx="20"/>
          </p:nvPr>
        </p:nvPicPr>
        <p:blipFill rotWithShape="1">
          <a:blip r:embed="rId3"/>
          <a:srcRect t="507" b="507"/>
          <a:stretch/>
        </p:blipFill>
        <p:spPr>
          <a:xfrm>
            <a:off x="2141220" y="2469136"/>
            <a:ext cx="940541" cy="930491"/>
          </a:xfrm>
        </p:spPr>
      </p:pic>
      <p:sp>
        <p:nvSpPr>
          <p:cNvPr id="5" name="Content Placeholder 4">
            <a:extLst>
              <a:ext uri="{FF2B5EF4-FFF2-40B4-BE49-F238E27FC236}">
                <a16:creationId xmlns:a16="http://schemas.microsoft.com/office/drawing/2014/main" id="{F853B58D-F095-E74D-9ADA-05FFA7FCE2D6}"/>
              </a:ext>
            </a:extLst>
          </p:cNvPr>
          <p:cNvSpPr>
            <a:spLocks noGrp="1"/>
          </p:cNvSpPr>
          <p:nvPr>
            <p:ph idx="14"/>
          </p:nvPr>
        </p:nvSpPr>
        <p:spPr>
          <a:xfrm>
            <a:off x="704310" y="3789196"/>
            <a:ext cx="2377451" cy="1061801"/>
          </a:xfrm>
        </p:spPr>
        <p:txBody>
          <a:bodyPr>
            <a:normAutofit/>
          </a:bodyPr>
          <a:lstStyle/>
          <a:p>
            <a:r>
              <a:rPr lang="en-US"/>
              <a:t>Best Public University, U.S. News &amp; World Report</a:t>
            </a:r>
            <a:endParaRPr lang="en-US" dirty="0"/>
          </a:p>
        </p:txBody>
      </p:sp>
      <p:sp>
        <p:nvSpPr>
          <p:cNvPr id="31" name="Content Placeholder 30">
            <a:extLst>
              <a:ext uri="{FF2B5EF4-FFF2-40B4-BE49-F238E27FC236}">
                <a16:creationId xmlns:a16="http://schemas.microsoft.com/office/drawing/2014/main" id="{C875EDF8-75D2-A845-ACD0-07EAB078C831}"/>
              </a:ext>
            </a:extLst>
          </p:cNvPr>
          <p:cNvSpPr>
            <a:spLocks noGrp="1"/>
          </p:cNvSpPr>
          <p:nvPr>
            <p:ph idx="21"/>
          </p:nvPr>
        </p:nvSpPr>
        <p:spPr>
          <a:xfrm>
            <a:off x="3436853" y="2849850"/>
            <a:ext cx="1306682" cy="787298"/>
          </a:xfrm>
        </p:spPr>
        <p:txBody>
          <a:bodyPr/>
          <a:lstStyle/>
          <a:p>
            <a:r>
              <a:rPr lang="en-US"/>
              <a:t>2.2M</a:t>
            </a:r>
            <a:endParaRPr lang="en-US" dirty="0"/>
          </a:p>
        </p:txBody>
      </p:sp>
      <p:pic>
        <p:nvPicPr>
          <p:cNvPr id="40" name="Picture Placeholder 39" descr="An icon of an award ribbon">
            <a:extLst>
              <a:ext uri="{FF2B5EF4-FFF2-40B4-BE49-F238E27FC236}">
                <a16:creationId xmlns:a16="http://schemas.microsoft.com/office/drawing/2014/main" id="{5B3F03C9-C4BE-244B-A7A8-3F51EEDB214C}"/>
              </a:ext>
            </a:extLst>
          </p:cNvPr>
          <p:cNvPicPr>
            <a:picLocks noGrp="1" noChangeAspect="1"/>
          </p:cNvPicPr>
          <p:nvPr>
            <p:ph type="pic" sz="quarter" idx="28"/>
          </p:nvPr>
        </p:nvPicPr>
        <p:blipFill rotWithShape="1">
          <a:blip r:embed="rId4"/>
          <a:srcRect t="590" b="590"/>
          <a:stretch/>
        </p:blipFill>
        <p:spPr>
          <a:xfrm>
            <a:off x="4873763" y="2484685"/>
            <a:ext cx="940541" cy="930491"/>
          </a:xfrm>
        </p:spPr>
      </p:pic>
      <p:sp>
        <p:nvSpPr>
          <p:cNvPr id="34" name="Content Placeholder 33">
            <a:extLst>
              <a:ext uri="{FF2B5EF4-FFF2-40B4-BE49-F238E27FC236}">
                <a16:creationId xmlns:a16="http://schemas.microsoft.com/office/drawing/2014/main" id="{29C8B83B-5AA4-F146-914F-62BF8AE303ED}"/>
              </a:ext>
            </a:extLst>
          </p:cNvPr>
          <p:cNvSpPr>
            <a:spLocks noGrp="1"/>
          </p:cNvSpPr>
          <p:nvPr>
            <p:ph idx="22"/>
          </p:nvPr>
        </p:nvSpPr>
        <p:spPr>
          <a:xfrm>
            <a:off x="3436853" y="3789196"/>
            <a:ext cx="2377451" cy="1061801"/>
          </a:xfrm>
        </p:spPr>
        <p:txBody>
          <a:bodyPr/>
          <a:lstStyle/>
          <a:p>
            <a:r>
              <a:rPr lang="en-US"/>
              <a:t>Job Placement Rate</a:t>
            </a:r>
            <a:endParaRPr lang="en-US" dirty="0"/>
          </a:p>
        </p:txBody>
      </p:sp>
      <p:sp>
        <p:nvSpPr>
          <p:cNvPr id="63" name="Content Placeholder 62">
            <a:extLst>
              <a:ext uri="{FF2B5EF4-FFF2-40B4-BE49-F238E27FC236}">
                <a16:creationId xmlns:a16="http://schemas.microsoft.com/office/drawing/2014/main" id="{67A6E49E-A576-0D41-B2E8-B225647EAC74}"/>
              </a:ext>
            </a:extLst>
          </p:cNvPr>
          <p:cNvSpPr>
            <a:spLocks noGrp="1"/>
          </p:cNvSpPr>
          <p:nvPr>
            <p:ph idx="24"/>
          </p:nvPr>
        </p:nvSpPr>
        <p:spPr>
          <a:xfrm>
            <a:off x="6169397" y="2849850"/>
            <a:ext cx="1306682" cy="787298"/>
          </a:xfrm>
        </p:spPr>
        <p:txBody>
          <a:bodyPr/>
          <a:lstStyle/>
          <a:p>
            <a:r>
              <a:rPr lang="en-US"/>
              <a:t>15:1</a:t>
            </a:r>
            <a:endParaRPr lang="en-US" dirty="0"/>
          </a:p>
        </p:txBody>
      </p:sp>
      <p:pic>
        <p:nvPicPr>
          <p:cNvPr id="42" name="Picture Placeholder 41" descr="An icon of a teacher">
            <a:extLst>
              <a:ext uri="{FF2B5EF4-FFF2-40B4-BE49-F238E27FC236}">
                <a16:creationId xmlns:a16="http://schemas.microsoft.com/office/drawing/2014/main" id="{D985755B-0E3D-6043-AEA8-E0F0C02DE2B9}"/>
              </a:ext>
            </a:extLst>
          </p:cNvPr>
          <p:cNvPicPr>
            <a:picLocks noGrp="1" noChangeAspect="1"/>
          </p:cNvPicPr>
          <p:nvPr>
            <p:ph type="pic" sz="quarter" idx="29"/>
          </p:nvPr>
        </p:nvPicPr>
        <p:blipFill rotWithShape="1">
          <a:blip r:embed="rId5"/>
          <a:srcRect t="590" b="590"/>
          <a:stretch/>
        </p:blipFill>
        <p:spPr>
          <a:xfrm>
            <a:off x="7606307" y="2484685"/>
            <a:ext cx="940541" cy="930491"/>
          </a:xfrm>
        </p:spPr>
      </p:pic>
      <p:sp>
        <p:nvSpPr>
          <p:cNvPr id="64" name="Content Placeholder 63">
            <a:extLst>
              <a:ext uri="{FF2B5EF4-FFF2-40B4-BE49-F238E27FC236}">
                <a16:creationId xmlns:a16="http://schemas.microsoft.com/office/drawing/2014/main" id="{B2390A10-F11F-9145-ADC5-D64A48479526}"/>
              </a:ext>
            </a:extLst>
          </p:cNvPr>
          <p:cNvSpPr>
            <a:spLocks noGrp="1"/>
          </p:cNvSpPr>
          <p:nvPr>
            <p:ph idx="25"/>
          </p:nvPr>
        </p:nvSpPr>
        <p:spPr>
          <a:xfrm>
            <a:off x="6169397" y="3789196"/>
            <a:ext cx="2377451" cy="1061801"/>
          </a:xfrm>
        </p:spPr>
        <p:txBody>
          <a:bodyPr/>
          <a:lstStyle/>
          <a:p>
            <a:r>
              <a:rPr lang="en-US"/>
              <a:t>Faculty to student ratio</a:t>
            </a:r>
            <a:endParaRPr lang="en-US" dirty="0"/>
          </a:p>
        </p:txBody>
      </p:sp>
    </p:spTree>
    <p:extLst>
      <p:ext uri="{BB962C8B-B14F-4D97-AF65-F5344CB8AC3E}">
        <p14:creationId xmlns:p14="http://schemas.microsoft.com/office/powerpoint/2010/main" val="3364613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2AD14-BED4-4A3E-8474-5AB4CAE61C4F}"/>
              </a:ext>
            </a:extLst>
          </p:cNvPr>
          <p:cNvSpPr>
            <a:spLocks noGrp="1"/>
          </p:cNvSpPr>
          <p:nvPr>
            <p:ph type="ctrTitle"/>
          </p:nvPr>
        </p:nvSpPr>
        <p:spPr>
          <a:xfrm>
            <a:off x="711994" y="3214770"/>
            <a:ext cx="5372488" cy="1160369"/>
          </a:xfrm>
        </p:spPr>
        <p:txBody>
          <a:bodyPr/>
          <a:lstStyle/>
          <a:p>
            <a:r>
              <a:rPr lang="en-US"/>
              <a:t>Questions?</a:t>
            </a:r>
            <a:endParaRPr lang="en-US" dirty="0"/>
          </a:p>
        </p:txBody>
      </p:sp>
      <p:sp>
        <p:nvSpPr>
          <p:cNvPr id="5" name="Text Placeholder 4">
            <a:extLst>
              <a:ext uri="{FF2B5EF4-FFF2-40B4-BE49-F238E27FC236}">
                <a16:creationId xmlns:a16="http://schemas.microsoft.com/office/drawing/2014/main" id="{D6392C30-4B11-4481-945C-ED83B657CADA}"/>
              </a:ext>
            </a:extLst>
          </p:cNvPr>
          <p:cNvSpPr>
            <a:spLocks noGrp="1"/>
          </p:cNvSpPr>
          <p:nvPr>
            <p:ph type="body" sz="quarter" idx="12"/>
          </p:nvPr>
        </p:nvSpPr>
        <p:spPr>
          <a:xfrm>
            <a:off x="6471287" y="3087124"/>
            <a:ext cx="2015280"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2" name="Text Placeholder 1">
            <a:extLst>
              <a:ext uri="{FF2B5EF4-FFF2-40B4-BE49-F238E27FC236}">
                <a16:creationId xmlns:a16="http://schemas.microsoft.com/office/drawing/2014/main" id="{667688D6-D1F7-479C-B181-0D4C46EDC327}"/>
              </a:ext>
            </a:extLst>
          </p:cNvPr>
          <p:cNvSpPr>
            <a:spLocks noGrp="1"/>
          </p:cNvSpPr>
          <p:nvPr>
            <p:ph type="body" sz="quarter" idx="10"/>
          </p:nvPr>
        </p:nvSpPr>
        <p:spPr>
          <a:xfrm>
            <a:off x="989013" y="4789488"/>
            <a:ext cx="1111930" cy="300037"/>
          </a:xfrm>
        </p:spPr>
        <p:txBody>
          <a:bodyPr/>
          <a:lstStyle/>
          <a:p>
            <a:r>
              <a:rPr lang="en-US" dirty="0" err="1"/>
              <a:t>uiowa.edu</a:t>
            </a:r>
            <a:endParaRPr lang="en-US" dirty="0"/>
          </a:p>
        </p:txBody>
      </p:sp>
    </p:spTree>
    <p:extLst>
      <p:ext uri="{BB962C8B-B14F-4D97-AF65-F5344CB8AC3E}">
        <p14:creationId xmlns:p14="http://schemas.microsoft.com/office/powerpoint/2010/main" val="3100679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E18F4-BD63-79DC-57A5-4C1F7897EB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9B8AEF-3094-812B-15FC-7F86D9690981}"/>
              </a:ext>
            </a:extLst>
          </p:cNvPr>
          <p:cNvSpPr>
            <a:spLocks noGrp="1"/>
          </p:cNvSpPr>
          <p:nvPr>
            <p:ph type="ctrTitle"/>
          </p:nvPr>
        </p:nvSpPr>
        <p:spPr>
          <a:xfrm>
            <a:off x="714376" y="2744661"/>
            <a:ext cx="7715249" cy="759906"/>
          </a:xfrm>
        </p:spPr>
        <p:txBody>
          <a:bodyPr>
            <a:normAutofit/>
          </a:bodyPr>
          <a:lstStyle/>
          <a:p>
            <a:r>
              <a:rPr lang="en-US" dirty="0"/>
              <a:t>¿</a:t>
            </a:r>
            <a:r>
              <a:rPr lang="en-US" dirty="0" err="1"/>
              <a:t>Qué</a:t>
            </a:r>
            <a:r>
              <a:rPr lang="en-US" dirty="0"/>
              <a:t> es </a:t>
            </a:r>
            <a:r>
              <a:rPr lang="en-US" dirty="0" err="1"/>
              <a:t>el</a:t>
            </a:r>
            <a:r>
              <a:rPr lang="en-US" dirty="0"/>
              <a:t> </a:t>
            </a:r>
            <a:r>
              <a:rPr lang="en-US" dirty="0" err="1"/>
              <a:t>Protocolo</a:t>
            </a:r>
            <a:r>
              <a:rPr lang="en-US" dirty="0"/>
              <a:t> TCP/IP?</a:t>
            </a:r>
          </a:p>
        </p:txBody>
      </p:sp>
      <p:sp>
        <p:nvSpPr>
          <p:cNvPr id="5" name="Subtitle 4">
            <a:extLst>
              <a:ext uri="{FF2B5EF4-FFF2-40B4-BE49-F238E27FC236}">
                <a16:creationId xmlns:a16="http://schemas.microsoft.com/office/drawing/2014/main" id="{17139358-AA2C-FE90-640D-3A9B82BC9E68}"/>
              </a:ext>
            </a:extLst>
          </p:cNvPr>
          <p:cNvSpPr>
            <a:spLocks noGrp="1"/>
          </p:cNvSpPr>
          <p:nvPr>
            <p:ph type="subTitle" idx="1"/>
          </p:nvPr>
        </p:nvSpPr>
        <p:spPr>
          <a:xfrm>
            <a:off x="714376" y="3694740"/>
            <a:ext cx="7715249" cy="407460"/>
          </a:xfrm>
        </p:spPr>
        <p:txBody>
          <a:bodyPr/>
          <a:lstStyle/>
          <a:p>
            <a:endParaRPr lang="en-US" dirty="0"/>
          </a:p>
        </p:txBody>
      </p:sp>
    </p:spTree>
    <p:extLst>
      <p:ext uri="{BB962C8B-B14F-4D97-AF65-F5344CB8AC3E}">
        <p14:creationId xmlns:p14="http://schemas.microsoft.com/office/powerpoint/2010/main" val="390732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848C61-C124-4C49-97C4-0B76F6D2E36A}"/>
              </a:ext>
            </a:extLst>
          </p:cNvPr>
          <p:cNvSpPr>
            <a:spLocks noGrp="1"/>
          </p:cNvSpPr>
          <p:nvPr>
            <p:ph type="ctrTitle"/>
          </p:nvPr>
        </p:nvSpPr>
        <p:spPr>
          <a:xfrm>
            <a:off x="711994" y="3203884"/>
            <a:ext cx="5372488" cy="1160369"/>
          </a:xfrm>
        </p:spPr>
        <p:txBody>
          <a:bodyPr>
            <a:normAutofit/>
          </a:bodyPr>
          <a:lstStyle/>
          <a:p>
            <a:r>
              <a:rPr lang="en-US" dirty="0"/>
              <a:t>Thank you</a:t>
            </a:r>
          </a:p>
        </p:txBody>
      </p:sp>
      <p:sp>
        <p:nvSpPr>
          <p:cNvPr id="10" name="Text Placeholder 9">
            <a:extLst>
              <a:ext uri="{FF2B5EF4-FFF2-40B4-BE49-F238E27FC236}">
                <a16:creationId xmlns:a16="http://schemas.microsoft.com/office/drawing/2014/main" id="{0169725C-B55D-4E33-942D-F573641FD183}"/>
              </a:ext>
            </a:extLst>
          </p:cNvPr>
          <p:cNvSpPr>
            <a:spLocks noGrp="1"/>
          </p:cNvSpPr>
          <p:nvPr>
            <p:ph type="body" sz="quarter" idx="12"/>
          </p:nvPr>
        </p:nvSpPr>
        <p:spPr>
          <a:xfrm>
            <a:off x="6468763" y="3105910"/>
            <a:ext cx="2020329"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7" name="Text Placeholder 6">
            <a:extLst>
              <a:ext uri="{FF2B5EF4-FFF2-40B4-BE49-F238E27FC236}">
                <a16:creationId xmlns:a16="http://schemas.microsoft.com/office/drawing/2014/main" id="{7626708A-2BEF-4E77-BD87-2AAB61F6EA7A}"/>
              </a:ext>
            </a:extLst>
          </p:cNvPr>
          <p:cNvSpPr>
            <a:spLocks noGrp="1"/>
          </p:cNvSpPr>
          <p:nvPr>
            <p:ph type="body" sz="quarter" idx="10"/>
          </p:nvPr>
        </p:nvSpPr>
        <p:spPr>
          <a:xfrm>
            <a:off x="998539" y="4770438"/>
            <a:ext cx="1069748" cy="300037"/>
          </a:xfrm>
        </p:spPr>
        <p:txBody>
          <a:bodyPr wrap="square">
            <a:spAutoFit/>
          </a:bodyPr>
          <a:lstStyle/>
          <a:p>
            <a:r>
              <a:rPr lang="en-US"/>
              <a:t>uiowa.edu</a:t>
            </a:r>
            <a:endParaRPr lang="en-US" dirty="0"/>
          </a:p>
        </p:txBody>
      </p:sp>
    </p:spTree>
    <p:extLst>
      <p:ext uri="{BB962C8B-B14F-4D97-AF65-F5344CB8AC3E}">
        <p14:creationId xmlns:p14="http://schemas.microsoft.com/office/powerpoint/2010/main" val="3987231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BC1C-912A-BF40-96FC-B9FF38E497C4}"/>
              </a:ext>
            </a:extLst>
          </p:cNvPr>
          <p:cNvSpPr>
            <a:spLocks noGrp="1"/>
          </p:cNvSpPr>
          <p:nvPr>
            <p:ph type="title" idx="4294967295"/>
          </p:nvPr>
        </p:nvSpPr>
        <p:spPr>
          <a:xfrm>
            <a:off x="628650" y="4229810"/>
            <a:ext cx="7886700" cy="1311454"/>
          </a:xfrm>
        </p:spPr>
        <p:txBody>
          <a:bodyPr/>
          <a:lstStyle/>
          <a:p>
            <a:r>
              <a:rPr lang="en-US" dirty="0"/>
              <a:t>Closing Slide Header</a:t>
            </a:r>
          </a:p>
        </p:txBody>
      </p:sp>
    </p:spTree>
    <p:extLst>
      <p:ext uri="{BB962C8B-B14F-4D97-AF65-F5344CB8AC3E}">
        <p14:creationId xmlns:p14="http://schemas.microsoft.com/office/powerpoint/2010/main" val="14584888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6F702-10A0-6A43-AC03-54B0B945CFC8}"/>
              </a:ext>
            </a:extLst>
          </p:cNvPr>
          <p:cNvSpPr>
            <a:spLocks noGrp="1"/>
          </p:cNvSpPr>
          <p:nvPr>
            <p:ph type="ctrTitle"/>
          </p:nvPr>
        </p:nvSpPr>
        <p:spPr>
          <a:xfrm>
            <a:off x="714376" y="2744661"/>
            <a:ext cx="7715249" cy="759906"/>
          </a:xfrm>
        </p:spPr>
        <p:txBody>
          <a:bodyPr>
            <a:normAutofit/>
          </a:bodyPr>
          <a:lstStyle/>
          <a:p>
            <a:r>
              <a:rPr lang="en-US" dirty="0"/>
              <a:t>Iconography/Photography</a:t>
            </a:r>
          </a:p>
        </p:txBody>
      </p:sp>
      <p:sp>
        <p:nvSpPr>
          <p:cNvPr id="5" name="Subtitle 4">
            <a:extLst>
              <a:ext uri="{FF2B5EF4-FFF2-40B4-BE49-F238E27FC236}">
                <a16:creationId xmlns:a16="http://schemas.microsoft.com/office/drawing/2014/main" id="{1295D826-CAC7-9540-8C66-11D2CB18B2AD}"/>
              </a:ext>
            </a:extLst>
          </p:cNvPr>
          <p:cNvSpPr>
            <a:spLocks noGrp="1"/>
          </p:cNvSpPr>
          <p:nvPr>
            <p:ph type="subTitle" idx="1"/>
          </p:nvPr>
        </p:nvSpPr>
        <p:spPr>
          <a:xfrm>
            <a:off x="714376" y="3694740"/>
            <a:ext cx="7715249" cy="407460"/>
          </a:xfrm>
        </p:spPr>
        <p:txBody>
          <a:bodyPr>
            <a:normAutofit/>
          </a:bodyPr>
          <a:lstStyle/>
          <a:p>
            <a:r>
              <a:rPr lang="en-US" dirty="0"/>
              <a:t>Presentation Tools and Assets</a:t>
            </a:r>
          </a:p>
        </p:txBody>
      </p:sp>
    </p:spTree>
    <p:extLst>
      <p:ext uri="{BB962C8B-B14F-4D97-AF65-F5344CB8AC3E}">
        <p14:creationId xmlns:p14="http://schemas.microsoft.com/office/powerpoint/2010/main" val="170560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4375" y="526778"/>
            <a:ext cx="7715251" cy="869089"/>
          </a:xfrm>
        </p:spPr>
        <p:txBody>
          <a:bodyPr/>
          <a:lstStyle/>
          <a:p>
            <a:r>
              <a:rPr lang="en-US" dirty="0"/>
              <a:t>Iconography</a:t>
            </a:r>
          </a:p>
        </p:txBody>
      </p:sp>
      <p:sp>
        <p:nvSpPr>
          <p:cNvPr id="14" name="Content Placeholder 13">
            <a:extLst>
              <a:ext uri="{FF2B5EF4-FFF2-40B4-BE49-F238E27FC236}">
                <a16:creationId xmlns:a16="http://schemas.microsoft.com/office/drawing/2014/main" id="{6D4279B7-2D60-F846-B93B-85274F5F0A05}"/>
              </a:ext>
            </a:extLst>
          </p:cNvPr>
          <p:cNvSpPr>
            <a:spLocks noGrp="1"/>
          </p:cNvSpPr>
          <p:nvPr>
            <p:ph idx="10"/>
          </p:nvPr>
        </p:nvSpPr>
        <p:spPr/>
        <p:txBody>
          <a:bodyPr>
            <a:normAutofit lnSpcReduction="10000"/>
          </a:bodyPr>
          <a:lstStyle/>
          <a:p>
            <a:r>
              <a:rPr lang="en-US" dirty="0"/>
              <a:t>Download the full brand icon set at </a:t>
            </a:r>
            <a:r>
              <a:rPr lang="en-US" dirty="0">
                <a:hlinkClick r:id="rId2"/>
              </a:rPr>
              <a:t>brand.uiowa.edu/graphic-elements</a:t>
            </a:r>
            <a:r>
              <a:rPr lang="en-US" dirty="0"/>
              <a:t>.</a:t>
            </a:r>
          </a:p>
          <a:p>
            <a:r>
              <a:rPr lang="en-US" dirty="0"/>
              <a:t>Academics/Research</a:t>
            </a:r>
          </a:p>
          <a:p>
            <a:r>
              <a:rPr lang="en-US" dirty="0"/>
              <a:t>Technology/Business</a:t>
            </a:r>
          </a:p>
          <a:p>
            <a:r>
              <a:rPr lang="en-US" dirty="0"/>
              <a:t>Campus Buildings</a:t>
            </a:r>
          </a:p>
          <a:p>
            <a:r>
              <a:rPr lang="en-US" dirty="0"/>
              <a:t>Nature/Recreation</a:t>
            </a:r>
          </a:p>
          <a:p>
            <a:r>
              <a:rPr lang="en-US" dirty="0"/>
              <a:t>Wayfinding/Transportation</a:t>
            </a:r>
          </a:p>
          <a:p>
            <a:r>
              <a:rPr lang="en-US" dirty="0"/>
              <a:t>Patient Care</a:t>
            </a:r>
          </a:p>
          <a:p>
            <a:r>
              <a:rPr lang="en-US" dirty="0"/>
              <a:t>Home/Personal</a:t>
            </a:r>
          </a:p>
          <a:p>
            <a:r>
              <a:rPr lang="en-US" dirty="0"/>
              <a:t>Entertainment</a:t>
            </a:r>
          </a:p>
          <a:p>
            <a:endParaRPr lang="en-US" dirty="0"/>
          </a:p>
        </p:txBody>
      </p:sp>
      <p:pic>
        <p:nvPicPr>
          <p:cNvPr id="15" name="Picture 14">
            <a:extLst>
              <a:ext uri="{FF2B5EF4-FFF2-40B4-BE49-F238E27FC236}">
                <a16:creationId xmlns:a16="http://schemas.microsoft.com/office/drawing/2014/main" id="{46198F71-4DA9-3546-8C40-6F2AFAF1E3D3}"/>
              </a:ext>
              <a:ext uri="{C183D7F6-B498-43B3-948B-1728B52AA6E4}">
                <adec:decorative xmlns:adec="http://schemas.microsoft.com/office/drawing/2017/decorative" xmlns="" val="1"/>
              </a:ext>
            </a:extLst>
          </p:cNvPr>
          <p:cNvPicPr>
            <a:picLocks noChangeAspect="1"/>
          </p:cNvPicPr>
          <p:nvPr/>
        </p:nvPicPr>
        <p:blipFill rotWithShape="1">
          <a:blip r:embed="rId3"/>
          <a:srcRect r="47882"/>
          <a:stretch/>
        </p:blipFill>
        <p:spPr>
          <a:xfrm>
            <a:off x="5916201" y="2226169"/>
            <a:ext cx="2656391" cy="1951394"/>
          </a:xfrm>
          <a:prstGeom prst="rect">
            <a:avLst/>
          </a:prstGeom>
        </p:spPr>
      </p:pic>
      <p:pic>
        <p:nvPicPr>
          <p:cNvPr id="16" name="Picture 15">
            <a:extLst>
              <a:ext uri="{FF2B5EF4-FFF2-40B4-BE49-F238E27FC236}">
                <a16:creationId xmlns:a16="http://schemas.microsoft.com/office/drawing/2014/main" id="{944C9B52-2B95-EC40-B31C-AE8ECD23847A}"/>
              </a:ext>
              <a:ext uri="{C183D7F6-B498-43B3-948B-1728B52AA6E4}">
                <adec:decorative xmlns:adec="http://schemas.microsoft.com/office/drawing/2017/decorative" xmlns="" val="1"/>
              </a:ext>
            </a:extLst>
          </p:cNvPr>
          <p:cNvPicPr>
            <a:picLocks noChangeAspect="1"/>
          </p:cNvPicPr>
          <p:nvPr/>
        </p:nvPicPr>
        <p:blipFill rotWithShape="1">
          <a:blip r:embed="rId3"/>
          <a:srcRect l="49687"/>
          <a:stretch/>
        </p:blipFill>
        <p:spPr>
          <a:xfrm>
            <a:off x="5963326" y="4007533"/>
            <a:ext cx="2564420" cy="1951394"/>
          </a:xfrm>
          <a:prstGeom prst="rect">
            <a:avLst/>
          </a:prstGeom>
        </p:spPr>
      </p:pic>
    </p:spTree>
    <p:extLst>
      <p:ext uri="{BB962C8B-B14F-4D97-AF65-F5344CB8AC3E}">
        <p14:creationId xmlns:p14="http://schemas.microsoft.com/office/powerpoint/2010/main" val="4079559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1994" y="498296"/>
            <a:ext cx="3945731" cy="896116"/>
          </a:xfrm>
        </p:spPr>
        <p:txBody>
          <a:bodyPr/>
          <a:lstStyle/>
          <a:p>
            <a:r>
              <a:rPr lang="en-US" dirty="0"/>
              <a:t>Photography</a:t>
            </a:r>
          </a:p>
        </p:txBody>
      </p:sp>
      <p:sp>
        <p:nvSpPr>
          <p:cNvPr id="4" name="Content Placeholder 3">
            <a:extLst>
              <a:ext uri="{FF2B5EF4-FFF2-40B4-BE49-F238E27FC236}">
                <a16:creationId xmlns:a16="http://schemas.microsoft.com/office/drawing/2014/main" id="{5F6E8446-B7CC-46E8-8169-A5E4E40DDEED}"/>
              </a:ext>
            </a:extLst>
          </p:cNvPr>
          <p:cNvSpPr>
            <a:spLocks noGrp="1"/>
          </p:cNvSpPr>
          <p:nvPr>
            <p:ph idx="1"/>
          </p:nvPr>
        </p:nvSpPr>
        <p:spPr>
          <a:xfrm>
            <a:off x="714375" y="1686758"/>
            <a:ext cx="3943351" cy="4256843"/>
          </a:xfrm>
        </p:spPr>
        <p:txBody>
          <a:bodyPr>
            <a:noAutofit/>
          </a:bodyPr>
          <a:lstStyle/>
          <a:p>
            <a:r>
              <a:rPr lang="en-US" dirty="0"/>
              <a:t>Approved on-campus users can access the university’s library of professional photos and video footage for marketing and communication purposes at </a:t>
            </a:r>
            <a:r>
              <a:rPr lang="en-US" dirty="0">
                <a:hlinkClick r:id="rId2"/>
              </a:rPr>
              <a:t>uiowa.photoshelter.com</a:t>
            </a:r>
            <a:r>
              <a:rPr lang="en-US" dirty="0"/>
              <a:t>.</a:t>
            </a:r>
          </a:p>
        </p:txBody>
      </p:sp>
      <p:pic>
        <p:nvPicPr>
          <p:cNvPr id="9" name="Picture Placeholder 8" descr="An aerial view of the Iowa River and the University of Iowa campus">
            <a:extLst>
              <a:ext uri="{FF2B5EF4-FFF2-40B4-BE49-F238E27FC236}">
                <a16:creationId xmlns:a16="http://schemas.microsoft.com/office/drawing/2014/main" id="{457CD941-0262-3542-AA92-8FF91F46D60D}"/>
              </a:ext>
            </a:extLst>
          </p:cNvPr>
          <p:cNvPicPr>
            <a:picLocks noGrp="1" noChangeAspect="1"/>
          </p:cNvPicPr>
          <p:nvPr>
            <p:ph type="pic" sz="quarter" idx="11"/>
          </p:nvPr>
        </p:nvPicPr>
        <p:blipFill rotWithShape="1">
          <a:blip r:embed="rId3"/>
          <a:srcRect l="18043" r="18043"/>
          <a:stretch/>
        </p:blipFill>
        <p:spPr>
          <a:xfrm>
            <a:off x="5378651" y="1"/>
            <a:ext cx="3771900" cy="6389511"/>
          </a:xfrm>
        </p:spPr>
      </p:pic>
    </p:spTree>
    <p:extLst>
      <p:ext uri="{BB962C8B-B14F-4D97-AF65-F5344CB8AC3E}">
        <p14:creationId xmlns:p14="http://schemas.microsoft.com/office/powerpoint/2010/main" val="13025861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716A-F53C-443F-B434-C91CCD6AC1CF}"/>
              </a:ext>
            </a:extLst>
          </p:cNvPr>
          <p:cNvSpPr>
            <a:spLocks noGrp="1"/>
          </p:cNvSpPr>
          <p:nvPr>
            <p:ph type="ctrTitle"/>
          </p:nvPr>
        </p:nvSpPr>
        <p:spPr>
          <a:xfrm>
            <a:off x="714376" y="2744661"/>
            <a:ext cx="7715249" cy="759906"/>
          </a:xfrm>
        </p:spPr>
        <p:txBody>
          <a:bodyPr>
            <a:normAutofit/>
          </a:bodyPr>
          <a:lstStyle/>
          <a:p>
            <a:r>
              <a:rPr lang="en-US" dirty="0"/>
              <a:t>Charts, Graphics, Infographics</a:t>
            </a:r>
          </a:p>
        </p:txBody>
      </p:sp>
      <p:sp>
        <p:nvSpPr>
          <p:cNvPr id="3" name="Subtitle 2">
            <a:extLst>
              <a:ext uri="{FF2B5EF4-FFF2-40B4-BE49-F238E27FC236}">
                <a16:creationId xmlns:a16="http://schemas.microsoft.com/office/drawing/2014/main" id="{7DE7290B-B513-420D-B0CB-C36DC936E67D}"/>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6384091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a:t>
            </a:r>
          </a:p>
        </p:txBody>
      </p:sp>
      <p:pic>
        <p:nvPicPr>
          <p:cNvPr id="4" name="Picture 3" descr="1%">
            <a:extLst>
              <a:ext uri="{FF2B5EF4-FFF2-40B4-BE49-F238E27FC236}">
                <a16:creationId xmlns:a16="http://schemas.microsoft.com/office/drawing/2014/main" id="{BC1B1F11-A436-475C-B710-098A2FC82A2B}"/>
              </a:ext>
            </a:extLst>
          </p:cNvPr>
          <p:cNvPicPr>
            <a:picLocks noChangeAspect="1"/>
          </p:cNvPicPr>
          <p:nvPr/>
        </p:nvPicPr>
        <p:blipFill>
          <a:blip r:embed="rId2"/>
          <a:stretch>
            <a:fillRect/>
          </a:stretch>
        </p:blipFill>
        <p:spPr>
          <a:xfrm>
            <a:off x="804316" y="2114551"/>
            <a:ext cx="604159" cy="603354"/>
          </a:xfrm>
          <a:prstGeom prst="rect">
            <a:avLst/>
          </a:prstGeom>
        </p:spPr>
      </p:pic>
      <p:pic>
        <p:nvPicPr>
          <p:cNvPr id="6" name="Picture 5" descr="2%">
            <a:extLst>
              <a:ext uri="{FF2B5EF4-FFF2-40B4-BE49-F238E27FC236}">
                <a16:creationId xmlns:a16="http://schemas.microsoft.com/office/drawing/2014/main" id="{0AEE07B1-595E-4169-9668-6E4F2B02437D}"/>
              </a:ext>
            </a:extLst>
          </p:cNvPr>
          <p:cNvPicPr>
            <a:picLocks noChangeAspect="1"/>
          </p:cNvPicPr>
          <p:nvPr/>
        </p:nvPicPr>
        <p:blipFill>
          <a:blip r:embed="rId3"/>
          <a:stretch>
            <a:fillRect/>
          </a:stretch>
        </p:blipFill>
        <p:spPr>
          <a:xfrm>
            <a:off x="1573517" y="2114550"/>
            <a:ext cx="604159" cy="603354"/>
          </a:xfrm>
          <a:prstGeom prst="rect">
            <a:avLst/>
          </a:prstGeom>
        </p:spPr>
      </p:pic>
      <p:pic>
        <p:nvPicPr>
          <p:cNvPr id="10" name="Picture 9" descr="3%">
            <a:extLst>
              <a:ext uri="{FF2B5EF4-FFF2-40B4-BE49-F238E27FC236}">
                <a16:creationId xmlns:a16="http://schemas.microsoft.com/office/drawing/2014/main" id="{9205DC09-78D8-4A75-AB52-D119E76DA78A}"/>
              </a:ext>
            </a:extLst>
          </p:cNvPr>
          <p:cNvPicPr>
            <a:picLocks noChangeAspect="1"/>
          </p:cNvPicPr>
          <p:nvPr/>
        </p:nvPicPr>
        <p:blipFill>
          <a:blip r:embed="rId4"/>
          <a:stretch>
            <a:fillRect/>
          </a:stretch>
        </p:blipFill>
        <p:spPr>
          <a:xfrm>
            <a:off x="2342718" y="2114551"/>
            <a:ext cx="604159" cy="603354"/>
          </a:xfrm>
          <a:prstGeom prst="rect">
            <a:avLst/>
          </a:prstGeom>
        </p:spPr>
      </p:pic>
      <p:pic>
        <p:nvPicPr>
          <p:cNvPr id="12" name="Picture 11" descr="4%">
            <a:extLst>
              <a:ext uri="{FF2B5EF4-FFF2-40B4-BE49-F238E27FC236}">
                <a16:creationId xmlns:a16="http://schemas.microsoft.com/office/drawing/2014/main" id="{46E6D83B-1138-4E8B-87BB-ACB7CBFE8392}"/>
              </a:ext>
            </a:extLst>
          </p:cNvPr>
          <p:cNvPicPr>
            <a:picLocks noChangeAspect="1"/>
          </p:cNvPicPr>
          <p:nvPr/>
        </p:nvPicPr>
        <p:blipFill>
          <a:blip r:embed="rId5"/>
          <a:stretch>
            <a:fillRect/>
          </a:stretch>
        </p:blipFill>
        <p:spPr>
          <a:xfrm>
            <a:off x="3111918" y="2114549"/>
            <a:ext cx="604159" cy="603354"/>
          </a:xfrm>
          <a:prstGeom prst="rect">
            <a:avLst/>
          </a:prstGeom>
        </p:spPr>
      </p:pic>
      <p:pic>
        <p:nvPicPr>
          <p:cNvPr id="14" name="Picture 13" descr="5%">
            <a:extLst>
              <a:ext uri="{FF2B5EF4-FFF2-40B4-BE49-F238E27FC236}">
                <a16:creationId xmlns:a16="http://schemas.microsoft.com/office/drawing/2014/main" id="{55228D17-8B92-474F-B1CE-28F2B594DA12}"/>
              </a:ext>
            </a:extLst>
          </p:cNvPr>
          <p:cNvPicPr>
            <a:picLocks noChangeAspect="1"/>
          </p:cNvPicPr>
          <p:nvPr/>
        </p:nvPicPr>
        <p:blipFill>
          <a:blip r:embed="rId6"/>
          <a:stretch>
            <a:fillRect/>
          </a:stretch>
        </p:blipFill>
        <p:spPr>
          <a:xfrm>
            <a:off x="3881119" y="2114549"/>
            <a:ext cx="604159" cy="603354"/>
          </a:xfrm>
          <a:prstGeom prst="rect">
            <a:avLst/>
          </a:prstGeom>
        </p:spPr>
      </p:pic>
      <p:pic>
        <p:nvPicPr>
          <p:cNvPr id="16" name="Picture 15" descr="6%">
            <a:extLst>
              <a:ext uri="{FF2B5EF4-FFF2-40B4-BE49-F238E27FC236}">
                <a16:creationId xmlns:a16="http://schemas.microsoft.com/office/drawing/2014/main" id="{5348EDC8-EBEA-4A42-9C5B-37E270E7C9AF}"/>
              </a:ext>
            </a:extLst>
          </p:cNvPr>
          <p:cNvPicPr>
            <a:picLocks noChangeAspect="1"/>
          </p:cNvPicPr>
          <p:nvPr/>
        </p:nvPicPr>
        <p:blipFill>
          <a:blip r:embed="rId7"/>
          <a:stretch>
            <a:fillRect/>
          </a:stretch>
        </p:blipFill>
        <p:spPr>
          <a:xfrm>
            <a:off x="4650320" y="2114549"/>
            <a:ext cx="604159" cy="603354"/>
          </a:xfrm>
          <a:prstGeom prst="rect">
            <a:avLst/>
          </a:prstGeom>
        </p:spPr>
      </p:pic>
      <p:pic>
        <p:nvPicPr>
          <p:cNvPr id="18" name="Picture 17" descr="7%">
            <a:extLst>
              <a:ext uri="{FF2B5EF4-FFF2-40B4-BE49-F238E27FC236}">
                <a16:creationId xmlns:a16="http://schemas.microsoft.com/office/drawing/2014/main" id="{06D5AD74-5057-4440-9464-F479BCE23E50}"/>
              </a:ext>
            </a:extLst>
          </p:cNvPr>
          <p:cNvPicPr>
            <a:picLocks noChangeAspect="1"/>
          </p:cNvPicPr>
          <p:nvPr/>
        </p:nvPicPr>
        <p:blipFill>
          <a:blip r:embed="rId8"/>
          <a:stretch>
            <a:fillRect/>
          </a:stretch>
        </p:blipFill>
        <p:spPr>
          <a:xfrm>
            <a:off x="5419521" y="2114551"/>
            <a:ext cx="604159" cy="603354"/>
          </a:xfrm>
          <a:prstGeom prst="rect">
            <a:avLst/>
          </a:prstGeom>
        </p:spPr>
      </p:pic>
      <p:pic>
        <p:nvPicPr>
          <p:cNvPr id="20" name="Picture 19" descr="8%">
            <a:extLst>
              <a:ext uri="{FF2B5EF4-FFF2-40B4-BE49-F238E27FC236}">
                <a16:creationId xmlns:a16="http://schemas.microsoft.com/office/drawing/2014/main" id="{2B207049-DB40-449E-B949-798A534ED2EC}"/>
              </a:ext>
            </a:extLst>
          </p:cNvPr>
          <p:cNvPicPr>
            <a:picLocks noChangeAspect="1"/>
          </p:cNvPicPr>
          <p:nvPr/>
        </p:nvPicPr>
        <p:blipFill>
          <a:blip r:embed="rId9"/>
          <a:stretch>
            <a:fillRect/>
          </a:stretch>
        </p:blipFill>
        <p:spPr>
          <a:xfrm>
            <a:off x="6188721" y="2114549"/>
            <a:ext cx="604159" cy="603354"/>
          </a:xfrm>
          <a:prstGeom prst="rect">
            <a:avLst/>
          </a:prstGeom>
        </p:spPr>
      </p:pic>
      <p:pic>
        <p:nvPicPr>
          <p:cNvPr id="22" name="Picture 21" descr="9%">
            <a:extLst>
              <a:ext uri="{FF2B5EF4-FFF2-40B4-BE49-F238E27FC236}">
                <a16:creationId xmlns:a16="http://schemas.microsoft.com/office/drawing/2014/main" id="{E0D2CD5D-3A67-4D20-A981-42C0F1977C18}"/>
              </a:ext>
            </a:extLst>
          </p:cNvPr>
          <p:cNvPicPr>
            <a:picLocks noChangeAspect="1"/>
          </p:cNvPicPr>
          <p:nvPr/>
        </p:nvPicPr>
        <p:blipFill>
          <a:blip r:embed="rId10"/>
          <a:stretch>
            <a:fillRect/>
          </a:stretch>
        </p:blipFill>
        <p:spPr>
          <a:xfrm>
            <a:off x="6966325" y="2114549"/>
            <a:ext cx="604159" cy="603354"/>
          </a:xfrm>
          <a:prstGeom prst="rect">
            <a:avLst/>
          </a:prstGeom>
        </p:spPr>
      </p:pic>
      <p:pic>
        <p:nvPicPr>
          <p:cNvPr id="24" name="Picture 23" descr="10%">
            <a:extLst>
              <a:ext uri="{FF2B5EF4-FFF2-40B4-BE49-F238E27FC236}">
                <a16:creationId xmlns:a16="http://schemas.microsoft.com/office/drawing/2014/main" id="{0EC845F7-B3CD-415A-9BF8-22F2E24812E5}"/>
              </a:ext>
            </a:extLst>
          </p:cNvPr>
          <p:cNvPicPr>
            <a:picLocks noChangeAspect="1"/>
          </p:cNvPicPr>
          <p:nvPr/>
        </p:nvPicPr>
        <p:blipFill>
          <a:blip r:embed="rId11"/>
          <a:stretch>
            <a:fillRect/>
          </a:stretch>
        </p:blipFill>
        <p:spPr>
          <a:xfrm>
            <a:off x="7735526" y="2114549"/>
            <a:ext cx="604159" cy="603354"/>
          </a:xfrm>
          <a:prstGeom prst="rect">
            <a:avLst/>
          </a:prstGeom>
        </p:spPr>
      </p:pic>
      <p:pic>
        <p:nvPicPr>
          <p:cNvPr id="26" name="Picture 25" descr="11%">
            <a:extLst>
              <a:ext uri="{FF2B5EF4-FFF2-40B4-BE49-F238E27FC236}">
                <a16:creationId xmlns:a16="http://schemas.microsoft.com/office/drawing/2014/main" id="{132B5C11-8865-42DD-8ADA-F806F2B8C248}"/>
              </a:ext>
            </a:extLst>
          </p:cNvPr>
          <p:cNvPicPr>
            <a:picLocks noChangeAspect="1"/>
          </p:cNvPicPr>
          <p:nvPr/>
        </p:nvPicPr>
        <p:blipFill>
          <a:blip r:embed="rId12"/>
          <a:stretch>
            <a:fillRect/>
          </a:stretch>
        </p:blipFill>
        <p:spPr>
          <a:xfrm>
            <a:off x="804315" y="2772245"/>
            <a:ext cx="604159" cy="604159"/>
          </a:xfrm>
          <a:prstGeom prst="rect">
            <a:avLst/>
          </a:prstGeom>
        </p:spPr>
      </p:pic>
      <p:pic>
        <p:nvPicPr>
          <p:cNvPr id="28" name="Picture 27" descr="12%">
            <a:extLst>
              <a:ext uri="{FF2B5EF4-FFF2-40B4-BE49-F238E27FC236}">
                <a16:creationId xmlns:a16="http://schemas.microsoft.com/office/drawing/2014/main" id="{3F0D76BF-9101-4FAE-AC7B-45EBB5A5588B}"/>
              </a:ext>
            </a:extLst>
          </p:cNvPr>
          <p:cNvPicPr>
            <a:picLocks noChangeAspect="1"/>
          </p:cNvPicPr>
          <p:nvPr/>
        </p:nvPicPr>
        <p:blipFill>
          <a:blip r:embed="rId13"/>
          <a:stretch>
            <a:fillRect/>
          </a:stretch>
        </p:blipFill>
        <p:spPr>
          <a:xfrm>
            <a:off x="1573517" y="2772245"/>
            <a:ext cx="604159" cy="604159"/>
          </a:xfrm>
          <a:prstGeom prst="rect">
            <a:avLst/>
          </a:prstGeom>
        </p:spPr>
      </p:pic>
      <p:pic>
        <p:nvPicPr>
          <p:cNvPr id="30" name="Picture 29" descr="13%">
            <a:extLst>
              <a:ext uri="{FF2B5EF4-FFF2-40B4-BE49-F238E27FC236}">
                <a16:creationId xmlns:a16="http://schemas.microsoft.com/office/drawing/2014/main" id="{4090C987-95AF-43D8-8192-D1911CC48796}"/>
              </a:ext>
            </a:extLst>
          </p:cNvPr>
          <p:cNvPicPr>
            <a:picLocks noChangeAspect="1"/>
          </p:cNvPicPr>
          <p:nvPr/>
        </p:nvPicPr>
        <p:blipFill>
          <a:blip r:embed="rId14"/>
          <a:stretch>
            <a:fillRect/>
          </a:stretch>
        </p:blipFill>
        <p:spPr>
          <a:xfrm>
            <a:off x="2327727" y="2772245"/>
            <a:ext cx="604159" cy="604159"/>
          </a:xfrm>
          <a:prstGeom prst="rect">
            <a:avLst/>
          </a:prstGeom>
        </p:spPr>
      </p:pic>
      <p:pic>
        <p:nvPicPr>
          <p:cNvPr id="32" name="Picture 31" descr="14%">
            <a:extLst>
              <a:ext uri="{FF2B5EF4-FFF2-40B4-BE49-F238E27FC236}">
                <a16:creationId xmlns:a16="http://schemas.microsoft.com/office/drawing/2014/main" id="{6B6B9F83-4824-4942-8C46-19E0C7B9F68D}"/>
              </a:ext>
            </a:extLst>
          </p:cNvPr>
          <p:cNvPicPr>
            <a:picLocks noChangeAspect="1"/>
          </p:cNvPicPr>
          <p:nvPr/>
        </p:nvPicPr>
        <p:blipFill>
          <a:blip r:embed="rId15"/>
          <a:stretch>
            <a:fillRect/>
          </a:stretch>
        </p:blipFill>
        <p:spPr>
          <a:xfrm>
            <a:off x="3111918" y="2772245"/>
            <a:ext cx="604159" cy="604159"/>
          </a:xfrm>
          <a:prstGeom prst="rect">
            <a:avLst/>
          </a:prstGeom>
        </p:spPr>
      </p:pic>
      <p:pic>
        <p:nvPicPr>
          <p:cNvPr id="34" name="Picture 33" descr="15%">
            <a:extLst>
              <a:ext uri="{FF2B5EF4-FFF2-40B4-BE49-F238E27FC236}">
                <a16:creationId xmlns:a16="http://schemas.microsoft.com/office/drawing/2014/main" id="{3FA3B665-B148-474C-84A5-9634B5142079}"/>
              </a:ext>
            </a:extLst>
          </p:cNvPr>
          <p:cNvPicPr>
            <a:picLocks noChangeAspect="1"/>
          </p:cNvPicPr>
          <p:nvPr/>
        </p:nvPicPr>
        <p:blipFill>
          <a:blip r:embed="rId16"/>
          <a:stretch>
            <a:fillRect/>
          </a:stretch>
        </p:blipFill>
        <p:spPr>
          <a:xfrm>
            <a:off x="3881119" y="2772245"/>
            <a:ext cx="604159" cy="604159"/>
          </a:xfrm>
          <a:prstGeom prst="rect">
            <a:avLst/>
          </a:prstGeom>
        </p:spPr>
      </p:pic>
      <p:pic>
        <p:nvPicPr>
          <p:cNvPr id="36" name="Picture 35" descr="16%">
            <a:extLst>
              <a:ext uri="{FF2B5EF4-FFF2-40B4-BE49-F238E27FC236}">
                <a16:creationId xmlns:a16="http://schemas.microsoft.com/office/drawing/2014/main" id="{E75FE49F-6B98-4144-B771-62A823153185}"/>
              </a:ext>
            </a:extLst>
          </p:cNvPr>
          <p:cNvPicPr>
            <a:picLocks noChangeAspect="1"/>
          </p:cNvPicPr>
          <p:nvPr/>
        </p:nvPicPr>
        <p:blipFill>
          <a:blip r:embed="rId17"/>
          <a:stretch>
            <a:fillRect/>
          </a:stretch>
        </p:blipFill>
        <p:spPr>
          <a:xfrm>
            <a:off x="4658724" y="2772245"/>
            <a:ext cx="604159" cy="604159"/>
          </a:xfrm>
          <a:prstGeom prst="rect">
            <a:avLst/>
          </a:prstGeom>
        </p:spPr>
      </p:pic>
      <p:pic>
        <p:nvPicPr>
          <p:cNvPr id="38" name="Picture 37" descr="17%">
            <a:extLst>
              <a:ext uri="{FF2B5EF4-FFF2-40B4-BE49-F238E27FC236}">
                <a16:creationId xmlns:a16="http://schemas.microsoft.com/office/drawing/2014/main" id="{4147A4B9-7FAF-49F2-8726-C2E151F86E99}"/>
              </a:ext>
            </a:extLst>
          </p:cNvPr>
          <p:cNvPicPr>
            <a:picLocks noChangeAspect="1"/>
          </p:cNvPicPr>
          <p:nvPr/>
        </p:nvPicPr>
        <p:blipFill>
          <a:blip r:embed="rId18"/>
          <a:stretch>
            <a:fillRect/>
          </a:stretch>
        </p:blipFill>
        <p:spPr>
          <a:xfrm>
            <a:off x="5419521" y="2772245"/>
            <a:ext cx="604159" cy="604159"/>
          </a:xfrm>
          <a:prstGeom prst="rect">
            <a:avLst/>
          </a:prstGeom>
        </p:spPr>
      </p:pic>
      <p:pic>
        <p:nvPicPr>
          <p:cNvPr id="40" name="Picture 39" descr="18%">
            <a:extLst>
              <a:ext uri="{FF2B5EF4-FFF2-40B4-BE49-F238E27FC236}">
                <a16:creationId xmlns:a16="http://schemas.microsoft.com/office/drawing/2014/main" id="{8D8C129C-7BD0-490A-A088-6D95C2329F15}"/>
              </a:ext>
            </a:extLst>
          </p:cNvPr>
          <p:cNvPicPr>
            <a:picLocks noChangeAspect="1"/>
          </p:cNvPicPr>
          <p:nvPr/>
        </p:nvPicPr>
        <p:blipFill>
          <a:blip r:embed="rId19"/>
          <a:stretch>
            <a:fillRect/>
          </a:stretch>
        </p:blipFill>
        <p:spPr>
          <a:xfrm>
            <a:off x="6188721" y="2772245"/>
            <a:ext cx="604159" cy="604159"/>
          </a:xfrm>
          <a:prstGeom prst="rect">
            <a:avLst/>
          </a:prstGeom>
        </p:spPr>
      </p:pic>
      <p:pic>
        <p:nvPicPr>
          <p:cNvPr id="42" name="Picture 41" descr="19%">
            <a:extLst>
              <a:ext uri="{FF2B5EF4-FFF2-40B4-BE49-F238E27FC236}">
                <a16:creationId xmlns:a16="http://schemas.microsoft.com/office/drawing/2014/main" id="{39495A15-6E7B-40A7-BB53-A605FF6D195E}"/>
              </a:ext>
            </a:extLst>
          </p:cNvPr>
          <p:cNvPicPr>
            <a:picLocks noChangeAspect="1"/>
          </p:cNvPicPr>
          <p:nvPr/>
        </p:nvPicPr>
        <p:blipFill>
          <a:blip r:embed="rId20"/>
          <a:stretch>
            <a:fillRect/>
          </a:stretch>
        </p:blipFill>
        <p:spPr>
          <a:xfrm>
            <a:off x="6966325" y="2772245"/>
            <a:ext cx="604159" cy="604159"/>
          </a:xfrm>
          <a:prstGeom prst="rect">
            <a:avLst/>
          </a:prstGeom>
        </p:spPr>
      </p:pic>
      <p:pic>
        <p:nvPicPr>
          <p:cNvPr id="44" name="Picture 43" descr="20%">
            <a:extLst>
              <a:ext uri="{FF2B5EF4-FFF2-40B4-BE49-F238E27FC236}">
                <a16:creationId xmlns:a16="http://schemas.microsoft.com/office/drawing/2014/main" id="{82DC50F0-0D78-41F8-B063-3A1E368BF0A2}"/>
              </a:ext>
            </a:extLst>
          </p:cNvPr>
          <p:cNvPicPr>
            <a:picLocks noChangeAspect="1"/>
          </p:cNvPicPr>
          <p:nvPr/>
        </p:nvPicPr>
        <p:blipFill>
          <a:blip r:embed="rId21"/>
          <a:stretch>
            <a:fillRect/>
          </a:stretch>
        </p:blipFill>
        <p:spPr>
          <a:xfrm>
            <a:off x="7735526" y="2772245"/>
            <a:ext cx="604159" cy="604159"/>
          </a:xfrm>
          <a:prstGeom prst="rect">
            <a:avLst/>
          </a:prstGeom>
        </p:spPr>
      </p:pic>
      <p:pic>
        <p:nvPicPr>
          <p:cNvPr id="60" name="Picture 59" descr="21%">
            <a:extLst>
              <a:ext uri="{FF2B5EF4-FFF2-40B4-BE49-F238E27FC236}">
                <a16:creationId xmlns:a16="http://schemas.microsoft.com/office/drawing/2014/main" id="{1F963635-307F-4087-B65A-4E9D5637A48D}"/>
              </a:ext>
            </a:extLst>
          </p:cNvPr>
          <p:cNvPicPr>
            <a:picLocks noChangeAspect="1"/>
          </p:cNvPicPr>
          <p:nvPr/>
        </p:nvPicPr>
        <p:blipFill>
          <a:blip r:embed="rId22"/>
          <a:stretch>
            <a:fillRect/>
          </a:stretch>
        </p:blipFill>
        <p:spPr>
          <a:xfrm>
            <a:off x="804316" y="3412269"/>
            <a:ext cx="604159" cy="604159"/>
          </a:xfrm>
          <a:prstGeom prst="rect">
            <a:avLst/>
          </a:prstGeom>
        </p:spPr>
      </p:pic>
      <p:pic>
        <p:nvPicPr>
          <p:cNvPr id="62" name="Picture 61" descr="22%">
            <a:extLst>
              <a:ext uri="{FF2B5EF4-FFF2-40B4-BE49-F238E27FC236}">
                <a16:creationId xmlns:a16="http://schemas.microsoft.com/office/drawing/2014/main" id="{FB646996-DFFD-4BB6-9109-9037DF0E9D45}"/>
              </a:ext>
            </a:extLst>
          </p:cNvPr>
          <p:cNvPicPr>
            <a:picLocks noChangeAspect="1"/>
          </p:cNvPicPr>
          <p:nvPr/>
        </p:nvPicPr>
        <p:blipFill>
          <a:blip r:embed="rId23"/>
          <a:stretch>
            <a:fillRect/>
          </a:stretch>
        </p:blipFill>
        <p:spPr>
          <a:xfrm>
            <a:off x="1573517" y="3412269"/>
            <a:ext cx="604159" cy="604159"/>
          </a:xfrm>
          <a:prstGeom prst="rect">
            <a:avLst/>
          </a:prstGeom>
        </p:spPr>
      </p:pic>
      <p:pic>
        <p:nvPicPr>
          <p:cNvPr id="64" name="Picture 63" descr="23%">
            <a:extLst>
              <a:ext uri="{FF2B5EF4-FFF2-40B4-BE49-F238E27FC236}">
                <a16:creationId xmlns:a16="http://schemas.microsoft.com/office/drawing/2014/main" id="{0724AE3D-3986-4814-8708-757240B94BD5}"/>
              </a:ext>
            </a:extLst>
          </p:cNvPr>
          <p:cNvPicPr>
            <a:picLocks noChangeAspect="1"/>
          </p:cNvPicPr>
          <p:nvPr/>
        </p:nvPicPr>
        <p:blipFill>
          <a:blip r:embed="rId24"/>
          <a:stretch>
            <a:fillRect/>
          </a:stretch>
        </p:blipFill>
        <p:spPr>
          <a:xfrm>
            <a:off x="2339350" y="3412269"/>
            <a:ext cx="607526" cy="607526"/>
          </a:xfrm>
          <a:prstGeom prst="rect">
            <a:avLst/>
          </a:prstGeom>
        </p:spPr>
      </p:pic>
      <p:pic>
        <p:nvPicPr>
          <p:cNvPr id="66" name="Picture 65" descr="24%">
            <a:extLst>
              <a:ext uri="{FF2B5EF4-FFF2-40B4-BE49-F238E27FC236}">
                <a16:creationId xmlns:a16="http://schemas.microsoft.com/office/drawing/2014/main" id="{B2F0A757-8011-48F4-9D52-7EEA59440D10}"/>
              </a:ext>
            </a:extLst>
          </p:cNvPr>
          <p:cNvPicPr>
            <a:picLocks noChangeAspect="1"/>
          </p:cNvPicPr>
          <p:nvPr/>
        </p:nvPicPr>
        <p:blipFill>
          <a:blip r:embed="rId25"/>
          <a:stretch>
            <a:fillRect/>
          </a:stretch>
        </p:blipFill>
        <p:spPr>
          <a:xfrm>
            <a:off x="3108551" y="3411464"/>
            <a:ext cx="604159" cy="604159"/>
          </a:xfrm>
          <a:prstGeom prst="rect">
            <a:avLst/>
          </a:prstGeom>
        </p:spPr>
      </p:pic>
      <p:pic>
        <p:nvPicPr>
          <p:cNvPr id="68" name="Picture 67" descr="25%">
            <a:extLst>
              <a:ext uri="{FF2B5EF4-FFF2-40B4-BE49-F238E27FC236}">
                <a16:creationId xmlns:a16="http://schemas.microsoft.com/office/drawing/2014/main" id="{087AB3D3-FC8A-4F9D-BD6C-2EE1BB262A94}"/>
              </a:ext>
            </a:extLst>
          </p:cNvPr>
          <p:cNvPicPr>
            <a:picLocks noChangeAspect="1"/>
          </p:cNvPicPr>
          <p:nvPr/>
        </p:nvPicPr>
        <p:blipFill>
          <a:blip r:embed="rId26"/>
          <a:stretch>
            <a:fillRect/>
          </a:stretch>
        </p:blipFill>
        <p:spPr>
          <a:xfrm>
            <a:off x="3874384" y="3411464"/>
            <a:ext cx="604159" cy="604159"/>
          </a:xfrm>
          <a:prstGeom prst="rect">
            <a:avLst/>
          </a:prstGeom>
        </p:spPr>
      </p:pic>
      <p:pic>
        <p:nvPicPr>
          <p:cNvPr id="70" name="Picture 69" descr="26%">
            <a:extLst>
              <a:ext uri="{FF2B5EF4-FFF2-40B4-BE49-F238E27FC236}">
                <a16:creationId xmlns:a16="http://schemas.microsoft.com/office/drawing/2014/main" id="{F46ADE38-4FE5-4258-BB6B-0C00FF92642F}"/>
              </a:ext>
            </a:extLst>
          </p:cNvPr>
          <p:cNvPicPr>
            <a:picLocks noChangeAspect="1"/>
          </p:cNvPicPr>
          <p:nvPr/>
        </p:nvPicPr>
        <p:blipFill>
          <a:blip r:embed="rId27"/>
          <a:stretch>
            <a:fillRect/>
          </a:stretch>
        </p:blipFill>
        <p:spPr>
          <a:xfrm>
            <a:off x="4658724" y="3411464"/>
            <a:ext cx="604159" cy="604159"/>
          </a:xfrm>
          <a:prstGeom prst="rect">
            <a:avLst/>
          </a:prstGeom>
        </p:spPr>
      </p:pic>
      <p:pic>
        <p:nvPicPr>
          <p:cNvPr id="72" name="Picture 71" descr="27%">
            <a:extLst>
              <a:ext uri="{FF2B5EF4-FFF2-40B4-BE49-F238E27FC236}">
                <a16:creationId xmlns:a16="http://schemas.microsoft.com/office/drawing/2014/main" id="{EDFB1BF1-3FE0-4AFF-8F68-2E3EE2901FFB}"/>
              </a:ext>
            </a:extLst>
          </p:cNvPr>
          <p:cNvPicPr>
            <a:picLocks noChangeAspect="1"/>
          </p:cNvPicPr>
          <p:nvPr/>
        </p:nvPicPr>
        <p:blipFill>
          <a:blip r:embed="rId28"/>
          <a:stretch>
            <a:fillRect/>
          </a:stretch>
        </p:blipFill>
        <p:spPr>
          <a:xfrm>
            <a:off x="5412786" y="3415080"/>
            <a:ext cx="604159" cy="604159"/>
          </a:xfrm>
          <a:prstGeom prst="rect">
            <a:avLst/>
          </a:prstGeom>
        </p:spPr>
      </p:pic>
      <p:pic>
        <p:nvPicPr>
          <p:cNvPr id="74" name="Picture 73" descr="28%">
            <a:extLst>
              <a:ext uri="{FF2B5EF4-FFF2-40B4-BE49-F238E27FC236}">
                <a16:creationId xmlns:a16="http://schemas.microsoft.com/office/drawing/2014/main" id="{F003C8E9-4DFA-4B3D-94F2-FD701AFEAB04}"/>
              </a:ext>
            </a:extLst>
          </p:cNvPr>
          <p:cNvPicPr>
            <a:picLocks noChangeAspect="1"/>
          </p:cNvPicPr>
          <p:nvPr/>
        </p:nvPicPr>
        <p:blipFill>
          <a:blip r:embed="rId29"/>
          <a:stretch>
            <a:fillRect/>
          </a:stretch>
        </p:blipFill>
        <p:spPr>
          <a:xfrm>
            <a:off x="6188721" y="3415080"/>
            <a:ext cx="604159" cy="604159"/>
          </a:xfrm>
          <a:prstGeom prst="rect">
            <a:avLst/>
          </a:prstGeom>
        </p:spPr>
      </p:pic>
      <p:pic>
        <p:nvPicPr>
          <p:cNvPr id="76" name="Picture 75" descr="29%">
            <a:extLst>
              <a:ext uri="{FF2B5EF4-FFF2-40B4-BE49-F238E27FC236}">
                <a16:creationId xmlns:a16="http://schemas.microsoft.com/office/drawing/2014/main" id="{F4A28D6E-EE55-49EE-BB65-49078C5A1F4E}"/>
              </a:ext>
            </a:extLst>
          </p:cNvPr>
          <p:cNvPicPr>
            <a:picLocks noChangeAspect="1"/>
          </p:cNvPicPr>
          <p:nvPr/>
        </p:nvPicPr>
        <p:blipFill>
          <a:blip r:embed="rId30"/>
          <a:stretch>
            <a:fillRect/>
          </a:stretch>
        </p:blipFill>
        <p:spPr>
          <a:xfrm>
            <a:off x="6966325" y="3408653"/>
            <a:ext cx="604159" cy="603354"/>
          </a:xfrm>
          <a:prstGeom prst="rect">
            <a:avLst/>
          </a:prstGeom>
        </p:spPr>
      </p:pic>
      <p:pic>
        <p:nvPicPr>
          <p:cNvPr id="78" name="Picture 77" descr="30%">
            <a:extLst>
              <a:ext uri="{FF2B5EF4-FFF2-40B4-BE49-F238E27FC236}">
                <a16:creationId xmlns:a16="http://schemas.microsoft.com/office/drawing/2014/main" id="{FF030943-5960-4043-A1FC-BCD38BBA9F54}"/>
              </a:ext>
            </a:extLst>
          </p:cNvPr>
          <p:cNvPicPr>
            <a:picLocks noChangeAspect="1"/>
          </p:cNvPicPr>
          <p:nvPr/>
        </p:nvPicPr>
        <p:blipFill>
          <a:blip r:embed="rId31"/>
          <a:stretch>
            <a:fillRect/>
          </a:stretch>
        </p:blipFill>
        <p:spPr>
          <a:xfrm>
            <a:off x="7728792" y="3407848"/>
            <a:ext cx="604159" cy="604159"/>
          </a:xfrm>
          <a:prstGeom prst="rect">
            <a:avLst/>
          </a:prstGeom>
        </p:spPr>
      </p:pic>
      <p:pic>
        <p:nvPicPr>
          <p:cNvPr id="80" name="Picture 79" descr="31%">
            <a:extLst>
              <a:ext uri="{FF2B5EF4-FFF2-40B4-BE49-F238E27FC236}">
                <a16:creationId xmlns:a16="http://schemas.microsoft.com/office/drawing/2014/main" id="{A2C61C17-C80D-411E-8490-8504863F8D7A}"/>
              </a:ext>
            </a:extLst>
          </p:cNvPr>
          <p:cNvPicPr>
            <a:picLocks noChangeAspect="1"/>
          </p:cNvPicPr>
          <p:nvPr/>
        </p:nvPicPr>
        <p:blipFill>
          <a:blip r:embed="rId32"/>
          <a:stretch>
            <a:fillRect/>
          </a:stretch>
        </p:blipFill>
        <p:spPr>
          <a:xfrm>
            <a:off x="804617" y="4049369"/>
            <a:ext cx="603858" cy="603858"/>
          </a:xfrm>
          <a:prstGeom prst="rect">
            <a:avLst/>
          </a:prstGeom>
        </p:spPr>
      </p:pic>
      <p:pic>
        <p:nvPicPr>
          <p:cNvPr id="82" name="Picture 81" descr="32%">
            <a:extLst>
              <a:ext uri="{FF2B5EF4-FFF2-40B4-BE49-F238E27FC236}">
                <a16:creationId xmlns:a16="http://schemas.microsoft.com/office/drawing/2014/main" id="{69E8F982-4202-4BDE-94F7-46C506DA4FB1}"/>
              </a:ext>
            </a:extLst>
          </p:cNvPr>
          <p:cNvPicPr>
            <a:picLocks noChangeAspect="1"/>
          </p:cNvPicPr>
          <p:nvPr/>
        </p:nvPicPr>
        <p:blipFill>
          <a:blip r:embed="rId33"/>
          <a:stretch>
            <a:fillRect/>
          </a:stretch>
        </p:blipFill>
        <p:spPr>
          <a:xfrm>
            <a:off x="1573817" y="4049369"/>
            <a:ext cx="603858" cy="603858"/>
          </a:xfrm>
          <a:prstGeom prst="rect">
            <a:avLst/>
          </a:prstGeom>
        </p:spPr>
      </p:pic>
      <p:pic>
        <p:nvPicPr>
          <p:cNvPr id="84" name="Picture 83" descr="33%">
            <a:extLst>
              <a:ext uri="{FF2B5EF4-FFF2-40B4-BE49-F238E27FC236}">
                <a16:creationId xmlns:a16="http://schemas.microsoft.com/office/drawing/2014/main" id="{41F84CA9-4CD6-48C0-9953-76E1ECA33402}"/>
              </a:ext>
            </a:extLst>
          </p:cNvPr>
          <p:cNvPicPr>
            <a:picLocks noChangeAspect="1"/>
          </p:cNvPicPr>
          <p:nvPr/>
        </p:nvPicPr>
        <p:blipFill>
          <a:blip r:embed="rId34"/>
          <a:stretch>
            <a:fillRect/>
          </a:stretch>
        </p:blipFill>
        <p:spPr>
          <a:xfrm>
            <a:off x="2327726" y="4049369"/>
            <a:ext cx="603858" cy="603858"/>
          </a:xfrm>
          <a:prstGeom prst="rect">
            <a:avLst/>
          </a:prstGeom>
        </p:spPr>
      </p:pic>
      <p:pic>
        <p:nvPicPr>
          <p:cNvPr id="86" name="Picture 85" descr="34%">
            <a:extLst>
              <a:ext uri="{FF2B5EF4-FFF2-40B4-BE49-F238E27FC236}">
                <a16:creationId xmlns:a16="http://schemas.microsoft.com/office/drawing/2014/main" id="{5C6D4AFF-42C8-48CC-B916-97F8794CE519}"/>
              </a:ext>
            </a:extLst>
          </p:cNvPr>
          <p:cNvPicPr>
            <a:picLocks noChangeAspect="1"/>
          </p:cNvPicPr>
          <p:nvPr/>
        </p:nvPicPr>
        <p:blipFill>
          <a:blip r:embed="rId35"/>
          <a:stretch>
            <a:fillRect/>
          </a:stretch>
        </p:blipFill>
        <p:spPr>
          <a:xfrm>
            <a:off x="3112219" y="4049501"/>
            <a:ext cx="603858" cy="603858"/>
          </a:xfrm>
          <a:prstGeom prst="rect">
            <a:avLst/>
          </a:prstGeom>
        </p:spPr>
      </p:pic>
      <p:pic>
        <p:nvPicPr>
          <p:cNvPr id="88" name="Picture 87" descr="35%">
            <a:extLst>
              <a:ext uri="{FF2B5EF4-FFF2-40B4-BE49-F238E27FC236}">
                <a16:creationId xmlns:a16="http://schemas.microsoft.com/office/drawing/2014/main" id="{D1D2066F-AC31-47CD-8C7C-F880DBF1B475}"/>
              </a:ext>
            </a:extLst>
          </p:cNvPr>
          <p:cNvPicPr>
            <a:picLocks noChangeAspect="1"/>
          </p:cNvPicPr>
          <p:nvPr/>
        </p:nvPicPr>
        <p:blipFill>
          <a:blip r:embed="rId36"/>
          <a:stretch>
            <a:fillRect/>
          </a:stretch>
        </p:blipFill>
        <p:spPr>
          <a:xfrm>
            <a:off x="3866128" y="4049501"/>
            <a:ext cx="603858" cy="603858"/>
          </a:xfrm>
          <a:prstGeom prst="rect">
            <a:avLst/>
          </a:prstGeom>
        </p:spPr>
      </p:pic>
      <p:pic>
        <p:nvPicPr>
          <p:cNvPr id="90" name="Picture 89" descr="36%">
            <a:extLst>
              <a:ext uri="{FF2B5EF4-FFF2-40B4-BE49-F238E27FC236}">
                <a16:creationId xmlns:a16="http://schemas.microsoft.com/office/drawing/2014/main" id="{E177C6BA-AF34-4710-B111-5FE2325C9451}"/>
              </a:ext>
            </a:extLst>
          </p:cNvPr>
          <p:cNvPicPr>
            <a:picLocks noChangeAspect="1"/>
          </p:cNvPicPr>
          <p:nvPr/>
        </p:nvPicPr>
        <p:blipFill>
          <a:blip r:embed="rId37"/>
          <a:stretch>
            <a:fillRect/>
          </a:stretch>
        </p:blipFill>
        <p:spPr>
          <a:xfrm>
            <a:off x="4659025" y="4049501"/>
            <a:ext cx="603858" cy="603858"/>
          </a:xfrm>
          <a:prstGeom prst="rect">
            <a:avLst/>
          </a:prstGeom>
        </p:spPr>
      </p:pic>
      <p:pic>
        <p:nvPicPr>
          <p:cNvPr id="92" name="Picture 91" descr="37%">
            <a:extLst>
              <a:ext uri="{FF2B5EF4-FFF2-40B4-BE49-F238E27FC236}">
                <a16:creationId xmlns:a16="http://schemas.microsoft.com/office/drawing/2014/main" id="{5801FABF-942D-4ED1-8028-28BA6C3397A7}"/>
              </a:ext>
            </a:extLst>
          </p:cNvPr>
          <p:cNvPicPr>
            <a:picLocks noChangeAspect="1"/>
          </p:cNvPicPr>
          <p:nvPr/>
        </p:nvPicPr>
        <p:blipFill>
          <a:blip r:embed="rId38"/>
          <a:stretch>
            <a:fillRect/>
          </a:stretch>
        </p:blipFill>
        <p:spPr>
          <a:xfrm>
            <a:off x="5410762" y="4049501"/>
            <a:ext cx="603858" cy="603858"/>
          </a:xfrm>
          <a:prstGeom prst="rect">
            <a:avLst/>
          </a:prstGeom>
        </p:spPr>
      </p:pic>
      <p:pic>
        <p:nvPicPr>
          <p:cNvPr id="94" name="Picture 93" descr="38%">
            <a:extLst>
              <a:ext uri="{FF2B5EF4-FFF2-40B4-BE49-F238E27FC236}">
                <a16:creationId xmlns:a16="http://schemas.microsoft.com/office/drawing/2014/main" id="{20812F44-2DA1-46BA-93AA-38EE118A85E8}"/>
              </a:ext>
            </a:extLst>
          </p:cNvPr>
          <p:cNvPicPr>
            <a:picLocks noChangeAspect="1"/>
          </p:cNvPicPr>
          <p:nvPr/>
        </p:nvPicPr>
        <p:blipFill>
          <a:blip r:embed="rId39"/>
          <a:stretch>
            <a:fillRect/>
          </a:stretch>
        </p:blipFill>
        <p:spPr>
          <a:xfrm>
            <a:off x="6189022" y="4049501"/>
            <a:ext cx="603858" cy="603858"/>
          </a:xfrm>
          <a:prstGeom prst="rect">
            <a:avLst/>
          </a:prstGeom>
        </p:spPr>
      </p:pic>
      <p:pic>
        <p:nvPicPr>
          <p:cNvPr id="96" name="Picture 95" descr="39%">
            <a:extLst>
              <a:ext uri="{FF2B5EF4-FFF2-40B4-BE49-F238E27FC236}">
                <a16:creationId xmlns:a16="http://schemas.microsoft.com/office/drawing/2014/main" id="{912B9333-7EBF-40A6-BA3D-FBAAB74C32F7}"/>
              </a:ext>
            </a:extLst>
          </p:cNvPr>
          <p:cNvPicPr>
            <a:picLocks noChangeAspect="1"/>
          </p:cNvPicPr>
          <p:nvPr/>
        </p:nvPicPr>
        <p:blipFill>
          <a:blip r:embed="rId40"/>
          <a:stretch>
            <a:fillRect/>
          </a:stretch>
        </p:blipFill>
        <p:spPr>
          <a:xfrm>
            <a:off x="6966325" y="4049502"/>
            <a:ext cx="604159" cy="604159"/>
          </a:xfrm>
          <a:prstGeom prst="rect">
            <a:avLst/>
          </a:prstGeom>
        </p:spPr>
      </p:pic>
      <p:pic>
        <p:nvPicPr>
          <p:cNvPr id="98" name="Picture 97" descr="40%">
            <a:extLst>
              <a:ext uri="{FF2B5EF4-FFF2-40B4-BE49-F238E27FC236}">
                <a16:creationId xmlns:a16="http://schemas.microsoft.com/office/drawing/2014/main" id="{8CD304B9-DA78-4396-B777-0E168430793F}"/>
              </a:ext>
            </a:extLst>
          </p:cNvPr>
          <p:cNvPicPr>
            <a:picLocks noChangeAspect="1"/>
          </p:cNvPicPr>
          <p:nvPr/>
        </p:nvPicPr>
        <p:blipFill>
          <a:blip r:embed="rId41"/>
          <a:stretch>
            <a:fillRect/>
          </a:stretch>
        </p:blipFill>
        <p:spPr>
          <a:xfrm>
            <a:off x="7728792" y="4049502"/>
            <a:ext cx="604159" cy="604159"/>
          </a:xfrm>
          <a:prstGeom prst="rect">
            <a:avLst/>
          </a:prstGeom>
        </p:spPr>
      </p:pic>
      <p:pic>
        <p:nvPicPr>
          <p:cNvPr id="100" name="Picture 99" descr="41%">
            <a:extLst>
              <a:ext uri="{FF2B5EF4-FFF2-40B4-BE49-F238E27FC236}">
                <a16:creationId xmlns:a16="http://schemas.microsoft.com/office/drawing/2014/main" id="{4DE236C4-C1FC-418D-AD27-3E8826A9060C}"/>
              </a:ext>
            </a:extLst>
          </p:cNvPr>
          <p:cNvPicPr>
            <a:picLocks noChangeAspect="1"/>
          </p:cNvPicPr>
          <p:nvPr/>
        </p:nvPicPr>
        <p:blipFill>
          <a:blip r:embed="rId42"/>
          <a:stretch>
            <a:fillRect/>
          </a:stretch>
        </p:blipFill>
        <p:spPr>
          <a:xfrm>
            <a:off x="804315" y="4693402"/>
            <a:ext cx="603858" cy="603858"/>
          </a:xfrm>
          <a:prstGeom prst="rect">
            <a:avLst/>
          </a:prstGeom>
        </p:spPr>
      </p:pic>
      <p:pic>
        <p:nvPicPr>
          <p:cNvPr id="102" name="Picture 101" descr="42%">
            <a:extLst>
              <a:ext uri="{FF2B5EF4-FFF2-40B4-BE49-F238E27FC236}">
                <a16:creationId xmlns:a16="http://schemas.microsoft.com/office/drawing/2014/main" id="{DD54FD7C-D2BA-4078-9D4E-BAFF8FC5ECA1}"/>
              </a:ext>
            </a:extLst>
          </p:cNvPr>
          <p:cNvPicPr>
            <a:picLocks noChangeAspect="1"/>
          </p:cNvPicPr>
          <p:nvPr/>
        </p:nvPicPr>
        <p:blipFill>
          <a:blip r:embed="rId43"/>
          <a:stretch>
            <a:fillRect/>
          </a:stretch>
        </p:blipFill>
        <p:spPr>
          <a:xfrm>
            <a:off x="1573517" y="4693457"/>
            <a:ext cx="603858" cy="603858"/>
          </a:xfrm>
          <a:prstGeom prst="rect">
            <a:avLst/>
          </a:prstGeom>
        </p:spPr>
      </p:pic>
      <p:pic>
        <p:nvPicPr>
          <p:cNvPr id="104" name="Picture 103" descr="43%">
            <a:extLst>
              <a:ext uri="{FF2B5EF4-FFF2-40B4-BE49-F238E27FC236}">
                <a16:creationId xmlns:a16="http://schemas.microsoft.com/office/drawing/2014/main" id="{1CF2F59F-1A66-45ED-B6AF-0BEAB9E0BEB8}"/>
              </a:ext>
            </a:extLst>
          </p:cNvPr>
          <p:cNvPicPr>
            <a:picLocks noChangeAspect="1"/>
          </p:cNvPicPr>
          <p:nvPr/>
        </p:nvPicPr>
        <p:blipFill>
          <a:blip r:embed="rId44"/>
          <a:stretch>
            <a:fillRect/>
          </a:stretch>
        </p:blipFill>
        <p:spPr>
          <a:xfrm>
            <a:off x="2327726" y="4692760"/>
            <a:ext cx="603858" cy="603858"/>
          </a:xfrm>
          <a:prstGeom prst="rect">
            <a:avLst/>
          </a:prstGeom>
        </p:spPr>
      </p:pic>
      <p:pic>
        <p:nvPicPr>
          <p:cNvPr id="106" name="Picture 105" descr="44%">
            <a:extLst>
              <a:ext uri="{FF2B5EF4-FFF2-40B4-BE49-F238E27FC236}">
                <a16:creationId xmlns:a16="http://schemas.microsoft.com/office/drawing/2014/main" id="{E3EA4B41-280C-43E2-85DE-DBD5CD5CA2F9}"/>
              </a:ext>
            </a:extLst>
          </p:cNvPr>
          <p:cNvPicPr>
            <a:picLocks noChangeAspect="1"/>
          </p:cNvPicPr>
          <p:nvPr/>
        </p:nvPicPr>
        <p:blipFill>
          <a:blip r:embed="rId45"/>
          <a:stretch>
            <a:fillRect/>
          </a:stretch>
        </p:blipFill>
        <p:spPr>
          <a:xfrm>
            <a:off x="3108551" y="4692760"/>
            <a:ext cx="603858" cy="603858"/>
          </a:xfrm>
          <a:prstGeom prst="rect">
            <a:avLst/>
          </a:prstGeom>
        </p:spPr>
      </p:pic>
      <p:pic>
        <p:nvPicPr>
          <p:cNvPr id="108" name="Picture 107" descr="45%">
            <a:extLst>
              <a:ext uri="{FF2B5EF4-FFF2-40B4-BE49-F238E27FC236}">
                <a16:creationId xmlns:a16="http://schemas.microsoft.com/office/drawing/2014/main" id="{60CA5042-AFE7-4CE6-9B5F-C52642405699}"/>
              </a:ext>
            </a:extLst>
          </p:cNvPr>
          <p:cNvPicPr>
            <a:picLocks noChangeAspect="1"/>
          </p:cNvPicPr>
          <p:nvPr/>
        </p:nvPicPr>
        <p:blipFill>
          <a:blip r:embed="rId46"/>
          <a:stretch>
            <a:fillRect/>
          </a:stretch>
        </p:blipFill>
        <p:spPr>
          <a:xfrm>
            <a:off x="3874685" y="4697003"/>
            <a:ext cx="603858" cy="603858"/>
          </a:xfrm>
          <a:prstGeom prst="rect">
            <a:avLst/>
          </a:prstGeom>
        </p:spPr>
      </p:pic>
      <p:pic>
        <p:nvPicPr>
          <p:cNvPr id="110" name="Picture 109" descr="46%">
            <a:extLst>
              <a:ext uri="{FF2B5EF4-FFF2-40B4-BE49-F238E27FC236}">
                <a16:creationId xmlns:a16="http://schemas.microsoft.com/office/drawing/2014/main" id="{E1B1E2BC-FE32-40C8-B6F3-ED291CD7B498}"/>
              </a:ext>
            </a:extLst>
          </p:cNvPr>
          <p:cNvPicPr>
            <a:picLocks noChangeAspect="1"/>
          </p:cNvPicPr>
          <p:nvPr/>
        </p:nvPicPr>
        <p:blipFill>
          <a:blip r:embed="rId47"/>
          <a:stretch>
            <a:fillRect/>
          </a:stretch>
        </p:blipFill>
        <p:spPr>
          <a:xfrm>
            <a:off x="4655509" y="4697003"/>
            <a:ext cx="603858" cy="603858"/>
          </a:xfrm>
          <a:prstGeom prst="rect">
            <a:avLst/>
          </a:prstGeom>
        </p:spPr>
      </p:pic>
      <p:pic>
        <p:nvPicPr>
          <p:cNvPr id="112" name="Picture 111" descr="47%">
            <a:extLst>
              <a:ext uri="{FF2B5EF4-FFF2-40B4-BE49-F238E27FC236}">
                <a16:creationId xmlns:a16="http://schemas.microsoft.com/office/drawing/2014/main" id="{5776AD33-D7DA-4DF8-B616-85DC966EFF0F}"/>
              </a:ext>
            </a:extLst>
          </p:cNvPr>
          <p:cNvPicPr>
            <a:picLocks noChangeAspect="1"/>
          </p:cNvPicPr>
          <p:nvPr/>
        </p:nvPicPr>
        <p:blipFill>
          <a:blip r:embed="rId48"/>
          <a:stretch>
            <a:fillRect/>
          </a:stretch>
        </p:blipFill>
        <p:spPr>
          <a:xfrm>
            <a:off x="5409719" y="4693457"/>
            <a:ext cx="603858" cy="603858"/>
          </a:xfrm>
          <a:prstGeom prst="rect">
            <a:avLst/>
          </a:prstGeom>
        </p:spPr>
      </p:pic>
      <p:pic>
        <p:nvPicPr>
          <p:cNvPr id="114" name="Picture 113" descr="48%">
            <a:extLst>
              <a:ext uri="{FF2B5EF4-FFF2-40B4-BE49-F238E27FC236}">
                <a16:creationId xmlns:a16="http://schemas.microsoft.com/office/drawing/2014/main" id="{E2742A7C-12C4-4BBE-B563-26DBEBC4C425}"/>
              </a:ext>
            </a:extLst>
          </p:cNvPr>
          <p:cNvPicPr>
            <a:picLocks noChangeAspect="1"/>
          </p:cNvPicPr>
          <p:nvPr/>
        </p:nvPicPr>
        <p:blipFill>
          <a:blip r:embed="rId49"/>
          <a:stretch>
            <a:fillRect/>
          </a:stretch>
        </p:blipFill>
        <p:spPr>
          <a:xfrm>
            <a:off x="6189022" y="4697003"/>
            <a:ext cx="603858" cy="603858"/>
          </a:xfrm>
          <a:prstGeom prst="rect">
            <a:avLst/>
          </a:prstGeom>
        </p:spPr>
      </p:pic>
      <p:pic>
        <p:nvPicPr>
          <p:cNvPr id="116" name="Picture 115" descr="49%">
            <a:extLst>
              <a:ext uri="{FF2B5EF4-FFF2-40B4-BE49-F238E27FC236}">
                <a16:creationId xmlns:a16="http://schemas.microsoft.com/office/drawing/2014/main" id="{E4462810-5813-4294-9CE5-AA43AF418D3D}"/>
              </a:ext>
            </a:extLst>
          </p:cNvPr>
          <p:cNvPicPr>
            <a:picLocks noChangeAspect="1"/>
          </p:cNvPicPr>
          <p:nvPr/>
        </p:nvPicPr>
        <p:blipFill>
          <a:blip r:embed="rId50"/>
          <a:stretch>
            <a:fillRect/>
          </a:stretch>
        </p:blipFill>
        <p:spPr>
          <a:xfrm>
            <a:off x="6966626" y="4697003"/>
            <a:ext cx="603858" cy="603858"/>
          </a:xfrm>
          <a:prstGeom prst="rect">
            <a:avLst/>
          </a:prstGeom>
        </p:spPr>
      </p:pic>
      <p:pic>
        <p:nvPicPr>
          <p:cNvPr id="118" name="Picture 117" descr="50%">
            <a:extLst>
              <a:ext uri="{FF2B5EF4-FFF2-40B4-BE49-F238E27FC236}">
                <a16:creationId xmlns:a16="http://schemas.microsoft.com/office/drawing/2014/main" id="{73A9C0E9-6046-4722-9516-D80BBDA0F975}"/>
              </a:ext>
            </a:extLst>
          </p:cNvPr>
          <p:cNvPicPr>
            <a:picLocks noChangeAspect="1"/>
          </p:cNvPicPr>
          <p:nvPr/>
        </p:nvPicPr>
        <p:blipFill>
          <a:blip r:embed="rId51"/>
          <a:stretch>
            <a:fillRect/>
          </a:stretch>
        </p:blipFill>
        <p:spPr>
          <a:xfrm>
            <a:off x="7735526" y="4697003"/>
            <a:ext cx="603858" cy="603858"/>
          </a:xfrm>
          <a:prstGeom prst="rect">
            <a:avLst/>
          </a:prstGeom>
        </p:spPr>
      </p:pic>
    </p:spTree>
    <p:extLst>
      <p:ext uri="{BB962C8B-B14F-4D97-AF65-F5344CB8AC3E}">
        <p14:creationId xmlns:p14="http://schemas.microsoft.com/office/powerpoint/2010/main" val="1103928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 (cont.)</a:t>
            </a:r>
          </a:p>
        </p:txBody>
      </p:sp>
      <p:pic>
        <p:nvPicPr>
          <p:cNvPr id="134" name="Picture 133" descr="51%">
            <a:extLst>
              <a:ext uri="{FF2B5EF4-FFF2-40B4-BE49-F238E27FC236}">
                <a16:creationId xmlns:a16="http://schemas.microsoft.com/office/drawing/2014/main" id="{8B8E71D3-21DD-3640-95F4-B5DB7152CFA1}"/>
              </a:ext>
            </a:extLst>
          </p:cNvPr>
          <p:cNvPicPr>
            <a:picLocks noChangeAspect="1"/>
          </p:cNvPicPr>
          <p:nvPr/>
        </p:nvPicPr>
        <p:blipFill>
          <a:blip r:embed="rId2"/>
          <a:stretch>
            <a:fillRect/>
          </a:stretch>
        </p:blipFill>
        <p:spPr>
          <a:xfrm>
            <a:off x="809937" y="2114551"/>
            <a:ext cx="604159" cy="604159"/>
          </a:xfrm>
          <a:prstGeom prst="rect">
            <a:avLst/>
          </a:prstGeom>
        </p:spPr>
      </p:pic>
      <p:pic>
        <p:nvPicPr>
          <p:cNvPr id="135" name="Picture 134" descr="52%">
            <a:extLst>
              <a:ext uri="{FF2B5EF4-FFF2-40B4-BE49-F238E27FC236}">
                <a16:creationId xmlns:a16="http://schemas.microsoft.com/office/drawing/2014/main" id="{E599989A-DECE-8341-90C6-1FE941E666DD}"/>
              </a:ext>
            </a:extLst>
          </p:cNvPr>
          <p:cNvPicPr>
            <a:picLocks noChangeAspect="1"/>
          </p:cNvPicPr>
          <p:nvPr/>
        </p:nvPicPr>
        <p:blipFill>
          <a:blip r:embed="rId3"/>
          <a:stretch>
            <a:fillRect/>
          </a:stretch>
        </p:blipFill>
        <p:spPr>
          <a:xfrm>
            <a:off x="1584732" y="2114551"/>
            <a:ext cx="604159" cy="604159"/>
          </a:xfrm>
          <a:prstGeom prst="rect">
            <a:avLst/>
          </a:prstGeom>
        </p:spPr>
      </p:pic>
      <p:pic>
        <p:nvPicPr>
          <p:cNvPr id="136" name="Picture 135" descr="53%">
            <a:extLst>
              <a:ext uri="{FF2B5EF4-FFF2-40B4-BE49-F238E27FC236}">
                <a16:creationId xmlns:a16="http://schemas.microsoft.com/office/drawing/2014/main" id="{577E0F9E-F8FF-2240-A25E-6B94DE9B598D}"/>
              </a:ext>
            </a:extLst>
          </p:cNvPr>
          <p:cNvPicPr>
            <a:picLocks noChangeAspect="1"/>
          </p:cNvPicPr>
          <p:nvPr/>
        </p:nvPicPr>
        <p:blipFill>
          <a:blip r:embed="rId4"/>
          <a:stretch>
            <a:fillRect/>
          </a:stretch>
        </p:blipFill>
        <p:spPr>
          <a:xfrm>
            <a:off x="2359527" y="2113746"/>
            <a:ext cx="604159" cy="604159"/>
          </a:xfrm>
          <a:prstGeom prst="rect">
            <a:avLst/>
          </a:prstGeom>
        </p:spPr>
      </p:pic>
      <p:pic>
        <p:nvPicPr>
          <p:cNvPr id="137" name="Picture 136" descr="54%">
            <a:extLst>
              <a:ext uri="{FF2B5EF4-FFF2-40B4-BE49-F238E27FC236}">
                <a16:creationId xmlns:a16="http://schemas.microsoft.com/office/drawing/2014/main" id="{A072A0E8-7603-9A4B-A44F-E801158BEECC}"/>
              </a:ext>
            </a:extLst>
          </p:cNvPr>
          <p:cNvPicPr>
            <a:picLocks noChangeAspect="1"/>
          </p:cNvPicPr>
          <p:nvPr/>
        </p:nvPicPr>
        <p:blipFill>
          <a:blip r:embed="rId5"/>
          <a:stretch>
            <a:fillRect/>
          </a:stretch>
        </p:blipFill>
        <p:spPr>
          <a:xfrm>
            <a:off x="3134322" y="2113746"/>
            <a:ext cx="604159" cy="604159"/>
          </a:xfrm>
          <a:prstGeom prst="rect">
            <a:avLst/>
          </a:prstGeom>
        </p:spPr>
      </p:pic>
      <p:pic>
        <p:nvPicPr>
          <p:cNvPr id="138" name="Picture 137" descr="55%">
            <a:extLst>
              <a:ext uri="{FF2B5EF4-FFF2-40B4-BE49-F238E27FC236}">
                <a16:creationId xmlns:a16="http://schemas.microsoft.com/office/drawing/2014/main" id="{1DC23F4A-760B-084E-A6B9-591950577389}"/>
              </a:ext>
            </a:extLst>
          </p:cNvPr>
          <p:cNvPicPr>
            <a:picLocks noChangeAspect="1"/>
          </p:cNvPicPr>
          <p:nvPr/>
        </p:nvPicPr>
        <p:blipFill>
          <a:blip r:embed="rId6"/>
          <a:stretch>
            <a:fillRect/>
          </a:stretch>
        </p:blipFill>
        <p:spPr>
          <a:xfrm>
            <a:off x="3909117" y="2113746"/>
            <a:ext cx="604159" cy="604159"/>
          </a:xfrm>
          <a:prstGeom prst="rect">
            <a:avLst/>
          </a:prstGeom>
        </p:spPr>
      </p:pic>
      <p:pic>
        <p:nvPicPr>
          <p:cNvPr id="139" name="Picture 138" descr="56%">
            <a:extLst>
              <a:ext uri="{FF2B5EF4-FFF2-40B4-BE49-F238E27FC236}">
                <a16:creationId xmlns:a16="http://schemas.microsoft.com/office/drawing/2014/main" id="{292F82C1-1A35-FD43-B497-5CF5B8F1A597}"/>
              </a:ext>
            </a:extLst>
          </p:cNvPr>
          <p:cNvPicPr>
            <a:picLocks noChangeAspect="1"/>
          </p:cNvPicPr>
          <p:nvPr/>
        </p:nvPicPr>
        <p:blipFill>
          <a:blip r:embed="rId7"/>
          <a:stretch>
            <a:fillRect/>
          </a:stretch>
        </p:blipFill>
        <p:spPr>
          <a:xfrm>
            <a:off x="4655806" y="2116895"/>
            <a:ext cx="604159" cy="604159"/>
          </a:xfrm>
          <a:prstGeom prst="rect">
            <a:avLst/>
          </a:prstGeom>
        </p:spPr>
      </p:pic>
      <p:pic>
        <p:nvPicPr>
          <p:cNvPr id="140" name="Picture 139" descr="57%">
            <a:extLst>
              <a:ext uri="{FF2B5EF4-FFF2-40B4-BE49-F238E27FC236}">
                <a16:creationId xmlns:a16="http://schemas.microsoft.com/office/drawing/2014/main" id="{392E1B1E-D5DA-2C49-9D8B-43745E4790C2}"/>
              </a:ext>
            </a:extLst>
          </p:cNvPr>
          <p:cNvPicPr>
            <a:picLocks noChangeAspect="1"/>
          </p:cNvPicPr>
          <p:nvPr/>
        </p:nvPicPr>
        <p:blipFill>
          <a:blip r:embed="rId8"/>
          <a:stretch>
            <a:fillRect/>
          </a:stretch>
        </p:blipFill>
        <p:spPr>
          <a:xfrm>
            <a:off x="5430601" y="2116895"/>
            <a:ext cx="604159" cy="604159"/>
          </a:xfrm>
          <a:prstGeom prst="rect">
            <a:avLst/>
          </a:prstGeom>
        </p:spPr>
      </p:pic>
      <p:pic>
        <p:nvPicPr>
          <p:cNvPr id="141" name="Picture 140" descr="58%">
            <a:extLst>
              <a:ext uri="{FF2B5EF4-FFF2-40B4-BE49-F238E27FC236}">
                <a16:creationId xmlns:a16="http://schemas.microsoft.com/office/drawing/2014/main" id="{993F76A4-0D2C-864B-9A0D-5E21954DBAA6}"/>
              </a:ext>
            </a:extLst>
          </p:cNvPr>
          <p:cNvPicPr>
            <a:picLocks noChangeAspect="1"/>
          </p:cNvPicPr>
          <p:nvPr/>
        </p:nvPicPr>
        <p:blipFill>
          <a:blip r:embed="rId9"/>
          <a:stretch>
            <a:fillRect/>
          </a:stretch>
        </p:blipFill>
        <p:spPr>
          <a:xfrm>
            <a:off x="6177290" y="2116895"/>
            <a:ext cx="604159" cy="604159"/>
          </a:xfrm>
          <a:prstGeom prst="rect">
            <a:avLst/>
          </a:prstGeom>
        </p:spPr>
      </p:pic>
      <p:pic>
        <p:nvPicPr>
          <p:cNvPr id="142" name="Picture 141" descr="59%">
            <a:extLst>
              <a:ext uri="{FF2B5EF4-FFF2-40B4-BE49-F238E27FC236}">
                <a16:creationId xmlns:a16="http://schemas.microsoft.com/office/drawing/2014/main" id="{CF7E7F3F-CFB5-414E-9457-992677530699}"/>
              </a:ext>
            </a:extLst>
          </p:cNvPr>
          <p:cNvPicPr>
            <a:picLocks noChangeAspect="1"/>
          </p:cNvPicPr>
          <p:nvPr/>
        </p:nvPicPr>
        <p:blipFill>
          <a:blip r:embed="rId10"/>
          <a:stretch>
            <a:fillRect/>
          </a:stretch>
        </p:blipFill>
        <p:spPr>
          <a:xfrm>
            <a:off x="6980191" y="2116895"/>
            <a:ext cx="604159" cy="604159"/>
          </a:xfrm>
          <a:prstGeom prst="rect">
            <a:avLst/>
          </a:prstGeom>
        </p:spPr>
      </p:pic>
      <p:pic>
        <p:nvPicPr>
          <p:cNvPr id="143" name="Picture 142" descr="60%">
            <a:extLst>
              <a:ext uri="{FF2B5EF4-FFF2-40B4-BE49-F238E27FC236}">
                <a16:creationId xmlns:a16="http://schemas.microsoft.com/office/drawing/2014/main" id="{98F3655C-6275-FB4C-9AF0-FBD4B5BECCAC}"/>
              </a:ext>
            </a:extLst>
          </p:cNvPr>
          <p:cNvPicPr>
            <a:picLocks noChangeAspect="1"/>
          </p:cNvPicPr>
          <p:nvPr/>
        </p:nvPicPr>
        <p:blipFill>
          <a:blip r:embed="rId11"/>
          <a:stretch>
            <a:fillRect/>
          </a:stretch>
        </p:blipFill>
        <p:spPr>
          <a:xfrm>
            <a:off x="7735526" y="2113746"/>
            <a:ext cx="604159" cy="604159"/>
          </a:xfrm>
          <a:prstGeom prst="rect">
            <a:avLst/>
          </a:prstGeom>
        </p:spPr>
      </p:pic>
      <p:pic>
        <p:nvPicPr>
          <p:cNvPr id="144" name="Picture 143" descr="61%">
            <a:extLst>
              <a:ext uri="{FF2B5EF4-FFF2-40B4-BE49-F238E27FC236}">
                <a16:creationId xmlns:a16="http://schemas.microsoft.com/office/drawing/2014/main" id="{2C1B95F0-7334-814A-8CFA-0BED5BDF84D2}"/>
              </a:ext>
            </a:extLst>
          </p:cNvPr>
          <p:cNvPicPr>
            <a:picLocks noChangeAspect="1"/>
          </p:cNvPicPr>
          <p:nvPr/>
        </p:nvPicPr>
        <p:blipFill>
          <a:blip r:embed="rId12"/>
          <a:stretch>
            <a:fillRect/>
          </a:stretch>
        </p:blipFill>
        <p:spPr>
          <a:xfrm>
            <a:off x="807422" y="2771645"/>
            <a:ext cx="604159" cy="604159"/>
          </a:xfrm>
          <a:prstGeom prst="rect">
            <a:avLst/>
          </a:prstGeom>
        </p:spPr>
      </p:pic>
      <p:pic>
        <p:nvPicPr>
          <p:cNvPr id="145" name="Picture 144" descr="62%">
            <a:extLst>
              <a:ext uri="{FF2B5EF4-FFF2-40B4-BE49-F238E27FC236}">
                <a16:creationId xmlns:a16="http://schemas.microsoft.com/office/drawing/2014/main" id="{7E1F687C-5311-7D44-B9F9-820DE227864A}"/>
              </a:ext>
            </a:extLst>
          </p:cNvPr>
          <p:cNvPicPr>
            <a:picLocks noChangeAspect="1"/>
          </p:cNvPicPr>
          <p:nvPr/>
        </p:nvPicPr>
        <p:blipFill>
          <a:blip r:embed="rId13"/>
          <a:stretch>
            <a:fillRect/>
          </a:stretch>
        </p:blipFill>
        <p:spPr>
          <a:xfrm>
            <a:off x="1573490" y="2771645"/>
            <a:ext cx="604159" cy="604159"/>
          </a:xfrm>
          <a:prstGeom prst="rect">
            <a:avLst/>
          </a:prstGeom>
        </p:spPr>
      </p:pic>
      <p:pic>
        <p:nvPicPr>
          <p:cNvPr id="146" name="Picture 145" descr="63%">
            <a:extLst>
              <a:ext uri="{FF2B5EF4-FFF2-40B4-BE49-F238E27FC236}">
                <a16:creationId xmlns:a16="http://schemas.microsoft.com/office/drawing/2014/main" id="{8735FA00-0C1D-7541-BF87-68463D59C175}"/>
              </a:ext>
            </a:extLst>
          </p:cNvPr>
          <p:cNvPicPr>
            <a:picLocks noChangeAspect="1"/>
          </p:cNvPicPr>
          <p:nvPr/>
        </p:nvPicPr>
        <p:blipFill>
          <a:blip r:embed="rId14"/>
          <a:stretch>
            <a:fillRect/>
          </a:stretch>
        </p:blipFill>
        <p:spPr>
          <a:xfrm>
            <a:off x="2339558" y="2771645"/>
            <a:ext cx="604159" cy="604159"/>
          </a:xfrm>
          <a:prstGeom prst="rect">
            <a:avLst/>
          </a:prstGeom>
        </p:spPr>
      </p:pic>
      <p:pic>
        <p:nvPicPr>
          <p:cNvPr id="147" name="Picture 146" descr="64%">
            <a:extLst>
              <a:ext uri="{FF2B5EF4-FFF2-40B4-BE49-F238E27FC236}">
                <a16:creationId xmlns:a16="http://schemas.microsoft.com/office/drawing/2014/main" id="{DCC6A4EA-299C-7F49-9C50-A5A7E63D0891}"/>
              </a:ext>
            </a:extLst>
          </p:cNvPr>
          <p:cNvPicPr>
            <a:picLocks noChangeAspect="1"/>
          </p:cNvPicPr>
          <p:nvPr/>
        </p:nvPicPr>
        <p:blipFill>
          <a:blip r:embed="rId15"/>
          <a:stretch>
            <a:fillRect/>
          </a:stretch>
        </p:blipFill>
        <p:spPr>
          <a:xfrm>
            <a:off x="3105230" y="2771645"/>
            <a:ext cx="604159" cy="604159"/>
          </a:xfrm>
          <a:prstGeom prst="rect">
            <a:avLst/>
          </a:prstGeom>
        </p:spPr>
      </p:pic>
      <p:pic>
        <p:nvPicPr>
          <p:cNvPr id="148" name="Picture 147" descr="65%">
            <a:extLst>
              <a:ext uri="{FF2B5EF4-FFF2-40B4-BE49-F238E27FC236}">
                <a16:creationId xmlns:a16="http://schemas.microsoft.com/office/drawing/2014/main" id="{CA99052C-F151-9F41-B7EA-AE2548A7CDF6}"/>
              </a:ext>
            </a:extLst>
          </p:cNvPr>
          <p:cNvPicPr>
            <a:picLocks noChangeAspect="1"/>
          </p:cNvPicPr>
          <p:nvPr/>
        </p:nvPicPr>
        <p:blipFill>
          <a:blip r:embed="rId16"/>
          <a:stretch>
            <a:fillRect/>
          </a:stretch>
        </p:blipFill>
        <p:spPr>
          <a:xfrm>
            <a:off x="3909117" y="2771645"/>
            <a:ext cx="604159" cy="604159"/>
          </a:xfrm>
          <a:prstGeom prst="rect">
            <a:avLst/>
          </a:prstGeom>
        </p:spPr>
      </p:pic>
      <p:pic>
        <p:nvPicPr>
          <p:cNvPr id="149" name="Picture 148" descr="66%">
            <a:extLst>
              <a:ext uri="{FF2B5EF4-FFF2-40B4-BE49-F238E27FC236}">
                <a16:creationId xmlns:a16="http://schemas.microsoft.com/office/drawing/2014/main" id="{AD637184-F359-DF43-806D-E0403D9A0E00}"/>
              </a:ext>
            </a:extLst>
          </p:cNvPr>
          <p:cNvPicPr>
            <a:picLocks noChangeAspect="1"/>
          </p:cNvPicPr>
          <p:nvPr/>
        </p:nvPicPr>
        <p:blipFill>
          <a:blip r:embed="rId17"/>
          <a:stretch>
            <a:fillRect/>
          </a:stretch>
        </p:blipFill>
        <p:spPr>
          <a:xfrm>
            <a:off x="4655806" y="2777939"/>
            <a:ext cx="604159" cy="603354"/>
          </a:xfrm>
          <a:prstGeom prst="rect">
            <a:avLst/>
          </a:prstGeom>
        </p:spPr>
      </p:pic>
      <p:pic>
        <p:nvPicPr>
          <p:cNvPr id="150" name="Picture 149" descr="67%">
            <a:extLst>
              <a:ext uri="{FF2B5EF4-FFF2-40B4-BE49-F238E27FC236}">
                <a16:creationId xmlns:a16="http://schemas.microsoft.com/office/drawing/2014/main" id="{52246C3A-2B98-F04A-A716-0AC5246595C0}"/>
              </a:ext>
            </a:extLst>
          </p:cNvPr>
          <p:cNvPicPr>
            <a:picLocks noChangeAspect="1"/>
          </p:cNvPicPr>
          <p:nvPr/>
        </p:nvPicPr>
        <p:blipFill>
          <a:blip r:embed="rId18"/>
          <a:stretch>
            <a:fillRect/>
          </a:stretch>
        </p:blipFill>
        <p:spPr>
          <a:xfrm>
            <a:off x="5417730" y="2774131"/>
            <a:ext cx="604159" cy="604159"/>
          </a:xfrm>
          <a:prstGeom prst="rect">
            <a:avLst/>
          </a:prstGeom>
        </p:spPr>
      </p:pic>
      <p:pic>
        <p:nvPicPr>
          <p:cNvPr id="151" name="Picture 150" descr="68%">
            <a:extLst>
              <a:ext uri="{FF2B5EF4-FFF2-40B4-BE49-F238E27FC236}">
                <a16:creationId xmlns:a16="http://schemas.microsoft.com/office/drawing/2014/main" id="{BC1A3351-09A7-8349-AE4E-96679D775290}"/>
              </a:ext>
            </a:extLst>
          </p:cNvPr>
          <p:cNvPicPr>
            <a:picLocks noChangeAspect="1"/>
          </p:cNvPicPr>
          <p:nvPr/>
        </p:nvPicPr>
        <p:blipFill>
          <a:blip r:embed="rId19"/>
          <a:stretch>
            <a:fillRect/>
          </a:stretch>
        </p:blipFill>
        <p:spPr>
          <a:xfrm>
            <a:off x="6177290" y="2771645"/>
            <a:ext cx="604159" cy="604159"/>
          </a:xfrm>
          <a:prstGeom prst="rect">
            <a:avLst/>
          </a:prstGeom>
        </p:spPr>
      </p:pic>
      <p:pic>
        <p:nvPicPr>
          <p:cNvPr id="152" name="Picture 151" descr="69%">
            <a:extLst>
              <a:ext uri="{FF2B5EF4-FFF2-40B4-BE49-F238E27FC236}">
                <a16:creationId xmlns:a16="http://schemas.microsoft.com/office/drawing/2014/main" id="{5AA7E641-4C29-EA4E-B593-D07B8AD76504}"/>
              </a:ext>
            </a:extLst>
          </p:cNvPr>
          <p:cNvPicPr>
            <a:picLocks noChangeAspect="1"/>
          </p:cNvPicPr>
          <p:nvPr/>
        </p:nvPicPr>
        <p:blipFill>
          <a:blip r:embed="rId20"/>
          <a:stretch>
            <a:fillRect/>
          </a:stretch>
        </p:blipFill>
        <p:spPr>
          <a:xfrm>
            <a:off x="6966352" y="2774131"/>
            <a:ext cx="604159" cy="604159"/>
          </a:xfrm>
          <a:prstGeom prst="rect">
            <a:avLst/>
          </a:prstGeom>
        </p:spPr>
      </p:pic>
      <p:pic>
        <p:nvPicPr>
          <p:cNvPr id="153" name="Picture 152" descr="70%">
            <a:extLst>
              <a:ext uri="{FF2B5EF4-FFF2-40B4-BE49-F238E27FC236}">
                <a16:creationId xmlns:a16="http://schemas.microsoft.com/office/drawing/2014/main" id="{D1D89EF1-C205-8D49-8DA1-D305DDA585ED}"/>
              </a:ext>
            </a:extLst>
          </p:cNvPr>
          <p:cNvPicPr>
            <a:picLocks noChangeAspect="1"/>
          </p:cNvPicPr>
          <p:nvPr/>
        </p:nvPicPr>
        <p:blipFill>
          <a:blip r:embed="rId21"/>
          <a:stretch>
            <a:fillRect/>
          </a:stretch>
        </p:blipFill>
        <p:spPr>
          <a:xfrm>
            <a:off x="7736330" y="2761713"/>
            <a:ext cx="603354" cy="603354"/>
          </a:xfrm>
          <a:prstGeom prst="rect">
            <a:avLst/>
          </a:prstGeom>
        </p:spPr>
      </p:pic>
      <p:pic>
        <p:nvPicPr>
          <p:cNvPr id="154" name="Picture 153" descr="71%">
            <a:extLst>
              <a:ext uri="{FF2B5EF4-FFF2-40B4-BE49-F238E27FC236}">
                <a16:creationId xmlns:a16="http://schemas.microsoft.com/office/drawing/2014/main" id="{BE890122-3448-2448-AA6C-4790F8879332}"/>
              </a:ext>
            </a:extLst>
          </p:cNvPr>
          <p:cNvPicPr>
            <a:picLocks noChangeAspect="1"/>
          </p:cNvPicPr>
          <p:nvPr/>
        </p:nvPicPr>
        <p:blipFill>
          <a:blip r:embed="rId22"/>
          <a:stretch>
            <a:fillRect/>
          </a:stretch>
        </p:blipFill>
        <p:spPr>
          <a:xfrm>
            <a:off x="808226" y="3428738"/>
            <a:ext cx="603354" cy="603354"/>
          </a:xfrm>
          <a:prstGeom prst="rect">
            <a:avLst/>
          </a:prstGeom>
        </p:spPr>
      </p:pic>
      <p:pic>
        <p:nvPicPr>
          <p:cNvPr id="155" name="Picture 154" descr="81%">
            <a:extLst>
              <a:ext uri="{FF2B5EF4-FFF2-40B4-BE49-F238E27FC236}">
                <a16:creationId xmlns:a16="http://schemas.microsoft.com/office/drawing/2014/main" id="{8DA6D528-1A8B-E44D-A887-302C85F6230F}"/>
              </a:ext>
            </a:extLst>
          </p:cNvPr>
          <p:cNvPicPr>
            <a:picLocks noChangeAspect="1"/>
          </p:cNvPicPr>
          <p:nvPr/>
        </p:nvPicPr>
        <p:blipFill>
          <a:blip r:embed="rId23"/>
          <a:stretch>
            <a:fillRect/>
          </a:stretch>
        </p:blipFill>
        <p:spPr>
          <a:xfrm>
            <a:off x="807741" y="4045268"/>
            <a:ext cx="600216" cy="600216"/>
          </a:xfrm>
          <a:prstGeom prst="rect">
            <a:avLst/>
          </a:prstGeom>
        </p:spPr>
      </p:pic>
      <p:pic>
        <p:nvPicPr>
          <p:cNvPr id="156" name="Picture 155" descr="72%">
            <a:extLst>
              <a:ext uri="{FF2B5EF4-FFF2-40B4-BE49-F238E27FC236}">
                <a16:creationId xmlns:a16="http://schemas.microsoft.com/office/drawing/2014/main" id="{EDFAFCC5-4C1A-A44D-BC66-F4A8439A679E}"/>
              </a:ext>
            </a:extLst>
          </p:cNvPr>
          <p:cNvPicPr>
            <a:picLocks noChangeAspect="1"/>
          </p:cNvPicPr>
          <p:nvPr/>
        </p:nvPicPr>
        <p:blipFill>
          <a:blip r:embed="rId24"/>
          <a:stretch>
            <a:fillRect/>
          </a:stretch>
        </p:blipFill>
        <p:spPr>
          <a:xfrm>
            <a:off x="1572685" y="3428999"/>
            <a:ext cx="603354" cy="603354"/>
          </a:xfrm>
          <a:prstGeom prst="rect">
            <a:avLst/>
          </a:prstGeom>
        </p:spPr>
      </p:pic>
      <p:pic>
        <p:nvPicPr>
          <p:cNvPr id="157" name="Picture 156" descr="73%">
            <a:extLst>
              <a:ext uri="{FF2B5EF4-FFF2-40B4-BE49-F238E27FC236}">
                <a16:creationId xmlns:a16="http://schemas.microsoft.com/office/drawing/2014/main" id="{357D9271-A2B0-254F-9659-EE3332C5891B}"/>
              </a:ext>
            </a:extLst>
          </p:cNvPr>
          <p:cNvPicPr>
            <a:picLocks noChangeAspect="1"/>
          </p:cNvPicPr>
          <p:nvPr/>
        </p:nvPicPr>
        <p:blipFill>
          <a:blip r:embed="rId25"/>
          <a:stretch>
            <a:fillRect/>
          </a:stretch>
        </p:blipFill>
        <p:spPr>
          <a:xfrm>
            <a:off x="2325263" y="3428999"/>
            <a:ext cx="603354" cy="603354"/>
          </a:xfrm>
          <a:prstGeom prst="rect">
            <a:avLst/>
          </a:prstGeom>
        </p:spPr>
      </p:pic>
      <p:pic>
        <p:nvPicPr>
          <p:cNvPr id="158" name="Picture 157" descr="74%">
            <a:extLst>
              <a:ext uri="{FF2B5EF4-FFF2-40B4-BE49-F238E27FC236}">
                <a16:creationId xmlns:a16="http://schemas.microsoft.com/office/drawing/2014/main" id="{72A1160D-19F2-344B-AC48-94200B398906}"/>
              </a:ext>
            </a:extLst>
          </p:cNvPr>
          <p:cNvPicPr>
            <a:picLocks noChangeAspect="1"/>
          </p:cNvPicPr>
          <p:nvPr/>
        </p:nvPicPr>
        <p:blipFill>
          <a:blip r:embed="rId26"/>
          <a:stretch>
            <a:fillRect/>
          </a:stretch>
        </p:blipFill>
        <p:spPr>
          <a:xfrm>
            <a:off x="3105230" y="3428739"/>
            <a:ext cx="600913" cy="600913"/>
          </a:xfrm>
          <a:prstGeom prst="rect">
            <a:avLst/>
          </a:prstGeom>
        </p:spPr>
      </p:pic>
      <p:pic>
        <p:nvPicPr>
          <p:cNvPr id="159" name="Picture 158" descr="75%">
            <a:extLst>
              <a:ext uri="{FF2B5EF4-FFF2-40B4-BE49-F238E27FC236}">
                <a16:creationId xmlns:a16="http://schemas.microsoft.com/office/drawing/2014/main" id="{72AC7765-55DE-B647-9655-8827E9354226}"/>
              </a:ext>
            </a:extLst>
          </p:cNvPr>
          <p:cNvPicPr>
            <a:picLocks noChangeAspect="1"/>
          </p:cNvPicPr>
          <p:nvPr/>
        </p:nvPicPr>
        <p:blipFill>
          <a:blip r:embed="rId27"/>
          <a:stretch>
            <a:fillRect/>
          </a:stretch>
        </p:blipFill>
        <p:spPr>
          <a:xfrm>
            <a:off x="3912363" y="3428739"/>
            <a:ext cx="600913" cy="600913"/>
          </a:xfrm>
          <a:prstGeom prst="rect">
            <a:avLst/>
          </a:prstGeom>
        </p:spPr>
      </p:pic>
      <p:pic>
        <p:nvPicPr>
          <p:cNvPr id="160" name="Picture 159" descr="76%">
            <a:extLst>
              <a:ext uri="{FF2B5EF4-FFF2-40B4-BE49-F238E27FC236}">
                <a16:creationId xmlns:a16="http://schemas.microsoft.com/office/drawing/2014/main" id="{8974756C-62EB-5643-B4AD-158CBC5596B8}"/>
              </a:ext>
            </a:extLst>
          </p:cNvPr>
          <p:cNvPicPr>
            <a:picLocks noChangeAspect="1"/>
          </p:cNvPicPr>
          <p:nvPr/>
        </p:nvPicPr>
        <p:blipFill>
          <a:blip r:embed="rId28"/>
          <a:stretch>
            <a:fillRect/>
          </a:stretch>
        </p:blipFill>
        <p:spPr>
          <a:xfrm>
            <a:off x="4655806" y="3425493"/>
            <a:ext cx="600913" cy="600913"/>
          </a:xfrm>
          <a:prstGeom prst="rect">
            <a:avLst/>
          </a:prstGeom>
        </p:spPr>
      </p:pic>
      <p:pic>
        <p:nvPicPr>
          <p:cNvPr id="161" name="Picture 160" descr="77%">
            <a:extLst>
              <a:ext uri="{FF2B5EF4-FFF2-40B4-BE49-F238E27FC236}">
                <a16:creationId xmlns:a16="http://schemas.microsoft.com/office/drawing/2014/main" id="{5FE52FFB-35AA-0243-91DC-D6B03FC28664}"/>
              </a:ext>
            </a:extLst>
          </p:cNvPr>
          <p:cNvPicPr>
            <a:picLocks noChangeAspect="1"/>
          </p:cNvPicPr>
          <p:nvPr/>
        </p:nvPicPr>
        <p:blipFill>
          <a:blip r:embed="rId29"/>
          <a:stretch>
            <a:fillRect/>
          </a:stretch>
        </p:blipFill>
        <p:spPr>
          <a:xfrm>
            <a:off x="5430601" y="3424796"/>
            <a:ext cx="600913" cy="600913"/>
          </a:xfrm>
          <a:prstGeom prst="rect">
            <a:avLst/>
          </a:prstGeom>
        </p:spPr>
      </p:pic>
      <p:pic>
        <p:nvPicPr>
          <p:cNvPr id="162" name="Picture 161" descr="78%">
            <a:extLst>
              <a:ext uri="{FF2B5EF4-FFF2-40B4-BE49-F238E27FC236}">
                <a16:creationId xmlns:a16="http://schemas.microsoft.com/office/drawing/2014/main" id="{71CAF346-30B9-504F-82EE-CE3361172F5F}"/>
              </a:ext>
            </a:extLst>
          </p:cNvPr>
          <p:cNvPicPr>
            <a:picLocks noChangeAspect="1"/>
          </p:cNvPicPr>
          <p:nvPr/>
        </p:nvPicPr>
        <p:blipFill>
          <a:blip r:embed="rId30"/>
          <a:stretch>
            <a:fillRect/>
          </a:stretch>
        </p:blipFill>
        <p:spPr>
          <a:xfrm>
            <a:off x="6172206" y="3424796"/>
            <a:ext cx="600913" cy="600913"/>
          </a:xfrm>
          <a:prstGeom prst="rect">
            <a:avLst/>
          </a:prstGeom>
        </p:spPr>
      </p:pic>
      <p:pic>
        <p:nvPicPr>
          <p:cNvPr id="163" name="Picture 162" descr="79%">
            <a:extLst>
              <a:ext uri="{FF2B5EF4-FFF2-40B4-BE49-F238E27FC236}">
                <a16:creationId xmlns:a16="http://schemas.microsoft.com/office/drawing/2014/main" id="{2AB6C9F8-9C03-7949-B004-D53AEAFF8A9B}"/>
              </a:ext>
            </a:extLst>
          </p:cNvPr>
          <p:cNvPicPr>
            <a:picLocks noChangeAspect="1"/>
          </p:cNvPicPr>
          <p:nvPr/>
        </p:nvPicPr>
        <p:blipFill>
          <a:blip r:embed="rId31"/>
          <a:stretch>
            <a:fillRect/>
          </a:stretch>
        </p:blipFill>
        <p:spPr>
          <a:xfrm>
            <a:off x="6969598" y="3424796"/>
            <a:ext cx="600913" cy="600913"/>
          </a:xfrm>
          <a:prstGeom prst="rect">
            <a:avLst/>
          </a:prstGeom>
        </p:spPr>
      </p:pic>
      <p:pic>
        <p:nvPicPr>
          <p:cNvPr id="164" name="Picture 163" descr="80%">
            <a:extLst>
              <a:ext uri="{FF2B5EF4-FFF2-40B4-BE49-F238E27FC236}">
                <a16:creationId xmlns:a16="http://schemas.microsoft.com/office/drawing/2014/main" id="{28EB9A53-EE6B-4F47-BF78-83794496791E}"/>
              </a:ext>
            </a:extLst>
          </p:cNvPr>
          <p:cNvPicPr>
            <a:picLocks noChangeAspect="1"/>
          </p:cNvPicPr>
          <p:nvPr/>
        </p:nvPicPr>
        <p:blipFill>
          <a:blip r:embed="rId32"/>
          <a:stretch>
            <a:fillRect/>
          </a:stretch>
        </p:blipFill>
        <p:spPr>
          <a:xfrm>
            <a:off x="7738772" y="3432232"/>
            <a:ext cx="600913" cy="600913"/>
          </a:xfrm>
          <a:prstGeom prst="rect">
            <a:avLst/>
          </a:prstGeom>
        </p:spPr>
      </p:pic>
      <p:pic>
        <p:nvPicPr>
          <p:cNvPr id="165" name="Picture 164" descr="82%">
            <a:extLst>
              <a:ext uri="{FF2B5EF4-FFF2-40B4-BE49-F238E27FC236}">
                <a16:creationId xmlns:a16="http://schemas.microsoft.com/office/drawing/2014/main" id="{1EE7FF3A-21A2-6C4E-86E1-5C793593A093}"/>
              </a:ext>
            </a:extLst>
          </p:cNvPr>
          <p:cNvPicPr>
            <a:picLocks noChangeAspect="1"/>
          </p:cNvPicPr>
          <p:nvPr/>
        </p:nvPicPr>
        <p:blipFill>
          <a:blip r:embed="rId33"/>
          <a:stretch>
            <a:fillRect/>
          </a:stretch>
        </p:blipFill>
        <p:spPr>
          <a:xfrm>
            <a:off x="1572685" y="4045268"/>
            <a:ext cx="600216" cy="600216"/>
          </a:xfrm>
          <a:prstGeom prst="rect">
            <a:avLst/>
          </a:prstGeom>
        </p:spPr>
      </p:pic>
      <p:pic>
        <p:nvPicPr>
          <p:cNvPr id="166" name="Picture 165" descr="83%">
            <a:extLst>
              <a:ext uri="{FF2B5EF4-FFF2-40B4-BE49-F238E27FC236}">
                <a16:creationId xmlns:a16="http://schemas.microsoft.com/office/drawing/2014/main" id="{2B7B997D-4329-0A44-B5B8-A647D91DFE4C}"/>
              </a:ext>
            </a:extLst>
          </p:cNvPr>
          <p:cNvPicPr>
            <a:picLocks noChangeAspect="1"/>
          </p:cNvPicPr>
          <p:nvPr/>
        </p:nvPicPr>
        <p:blipFill>
          <a:blip r:embed="rId34"/>
          <a:stretch>
            <a:fillRect/>
          </a:stretch>
        </p:blipFill>
        <p:spPr>
          <a:xfrm>
            <a:off x="2325263" y="4045268"/>
            <a:ext cx="600216" cy="600216"/>
          </a:xfrm>
          <a:prstGeom prst="rect">
            <a:avLst/>
          </a:prstGeom>
        </p:spPr>
      </p:pic>
      <p:pic>
        <p:nvPicPr>
          <p:cNvPr id="167" name="Picture 166" descr="84%">
            <a:extLst>
              <a:ext uri="{FF2B5EF4-FFF2-40B4-BE49-F238E27FC236}">
                <a16:creationId xmlns:a16="http://schemas.microsoft.com/office/drawing/2014/main" id="{EF3D0763-C3C5-CE4E-BC9B-C8D41F073FDF}"/>
              </a:ext>
            </a:extLst>
          </p:cNvPr>
          <p:cNvPicPr>
            <a:picLocks noChangeAspect="1"/>
          </p:cNvPicPr>
          <p:nvPr/>
        </p:nvPicPr>
        <p:blipFill>
          <a:blip r:embed="rId35"/>
          <a:stretch>
            <a:fillRect/>
          </a:stretch>
        </p:blipFill>
        <p:spPr>
          <a:xfrm>
            <a:off x="3105230" y="4045268"/>
            <a:ext cx="600216" cy="600216"/>
          </a:xfrm>
          <a:prstGeom prst="rect">
            <a:avLst/>
          </a:prstGeom>
        </p:spPr>
      </p:pic>
      <p:pic>
        <p:nvPicPr>
          <p:cNvPr id="168" name="Picture 167" descr="85%">
            <a:extLst>
              <a:ext uri="{FF2B5EF4-FFF2-40B4-BE49-F238E27FC236}">
                <a16:creationId xmlns:a16="http://schemas.microsoft.com/office/drawing/2014/main" id="{80B6CFC2-D813-6343-AC18-132206EBD6FD}"/>
              </a:ext>
            </a:extLst>
          </p:cNvPr>
          <p:cNvPicPr>
            <a:picLocks noChangeAspect="1"/>
          </p:cNvPicPr>
          <p:nvPr/>
        </p:nvPicPr>
        <p:blipFill>
          <a:blip r:embed="rId36"/>
          <a:stretch>
            <a:fillRect/>
          </a:stretch>
        </p:blipFill>
        <p:spPr>
          <a:xfrm>
            <a:off x="3909117" y="4045064"/>
            <a:ext cx="600216" cy="600216"/>
          </a:xfrm>
          <a:prstGeom prst="rect">
            <a:avLst/>
          </a:prstGeom>
        </p:spPr>
      </p:pic>
      <p:pic>
        <p:nvPicPr>
          <p:cNvPr id="169" name="Picture 168" descr="86%">
            <a:extLst>
              <a:ext uri="{FF2B5EF4-FFF2-40B4-BE49-F238E27FC236}">
                <a16:creationId xmlns:a16="http://schemas.microsoft.com/office/drawing/2014/main" id="{9739A9E4-883D-5241-BDC6-C711276728EB}"/>
              </a:ext>
            </a:extLst>
          </p:cNvPr>
          <p:cNvPicPr>
            <a:picLocks noChangeAspect="1"/>
          </p:cNvPicPr>
          <p:nvPr/>
        </p:nvPicPr>
        <p:blipFill>
          <a:blip r:embed="rId37"/>
          <a:stretch>
            <a:fillRect/>
          </a:stretch>
        </p:blipFill>
        <p:spPr>
          <a:xfrm>
            <a:off x="4656503" y="4045064"/>
            <a:ext cx="600216" cy="600216"/>
          </a:xfrm>
          <a:prstGeom prst="rect">
            <a:avLst/>
          </a:prstGeom>
        </p:spPr>
      </p:pic>
      <p:pic>
        <p:nvPicPr>
          <p:cNvPr id="170" name="Picture 169" descr="87%">
            <a:extLst>
              <a:ext uri="{FF2B5EF4-FFF2-40B4-BE49-F238E27FC236}">
                <a16:creationId xmlns:a16="http://schemas.microsoft.com/office/drawing/2014/main" id="{3665D3D1-5BE9-4C4E-9549-314DC7BED692}"/>
              </a:ext>
            </a:extLst>
          </p:cNvPr>
          <p:cNvPicPr>
            <a:picLocks noChangeAspect="1"/>
          </p:cNvPicPr>
          <p:nvPr/>
        </p:nvPicPr>
        <p:blipFill>
          <a:blip r:embed="rId38"/>
          <a:stretch>
            <a:fillRect/>
          </a:stretch>
        </p:blipFill>
        <p:spPr>
          <a:xfrm>
            <a:off x="5421673" y="4033565"/>
            <a:ext cx="600216" cy="600216"/>
          </a:xfrm>
          <a:prstGeom prst="rect">
            <a:avLst/>
          </a:prstGeom>
        </p:spPr>
      </p:pic>
      <p:pic>
        <p:nvPicPr>
          <p:cNvPr id="171" name="Picture 170" descr="88%">
            <a:extLst>
              <a:ext uri="{FF2B5EF4-FFF2-40B4-BE49-F238E27FC236}">
                <a16:creationId xmlns:a16="http://schemas.microsoft.com/office/drawing/2014/main" id="{4F64D1DD-8E4A-EF47-BAB2-B2BAC04D7993}"/>
              </a:ext>
            </a:extLst>
          </p:cNvPr>
          <p:cNvPicPr>
            <a:picLocks noChangeAspect="1"/>
          </p:cNvPicPr>
          <p:nvPr/>
        </p:nvPicPr>
        <p:blipFill>
          <a:blip r:embed="rId39"/>
          <a:stretch>
            <a:fillRect/>
          </a:stretch>
        </p:blipFill>
        <p:spPr>
          <a:xfrm>
            <a:off x="6198501" y="4045064"/>
            <a:ext cx="604159" cy="604159"/>
          </a:xfrm>
          <a:prstGeom prst="rect">
            <a:avLst/>
          </a:prstGeom>
        </p:spPr>
      </p:pic>
      <p:pic>
        <p:nvPicPr>
          <p:cNvPr id="172" name="Picture 171" descr="89%">
            <a:extLst>
              <a:ext uri="{FF2B5EF4-FFF2-40B4-BE49-F238E27FC236}">
                <a16:creationId xmlns:a16="http://schemas.microsoft.com/office/drawing/2014/main" id="{604642D7-DF86-C44A-9D90-C1FE0F99A81E}"/>
              </a:ext>
            </a:extLst>
          </p:cNvPr>
          <p:cNvPicPr>
            <a:picLocks noChangeAspect="1"/>
          </p:cNvPicPr>
          <p:nvPr/>
        </p:nvPicPr>
        <p:blipFill>
          <a:blip r:embed="rId40"/>
          <a:stretch>
            <a:fillRect/>
          </a:stretch>
        </p:blipFill>
        <p:spPr>
          <a:xfrm>
            <a:off x="6969598" y="4045064"/>
            <a:ext cx="600913" cy="600913"/>
          </a:xfrm>
          <a:prstGeom prst="rect">
            <a:avLst/>
          </a:prstGeom>
        </p:spPr>
      </p:pic>
      <p:pic>
        <p:nvPicPr>
          <p:cNvPr id="173" name="Picture 172" descr="90%">
            <a:extLst>
              <a:ext uri="{FF2B5EF4-FFF2-40B4-BE49-F238E27FC236}">
                <a16:creationId xmlns:a16="http://schemas.microsoft.com/office/drawing/2014/main" id="{00DD4B00-736B-A249-A895-C53ABDEE37C3}"/>
              </a:ext>
            </a:extLst>
          </p:cNvPr>
          <p:cNvPicPr>
            <a:picLocks noChangeAspect="1"/>
          </p:cNvPicPr>
          <p:nvPr/>
        </p:nvPicPr>
        <p:blipFill>
          <a:blip r:embed="rId41"/>
          <a:stretch>
            <a:fillRect/>
          </a:stretch>
        </p:blipFill>
        <p:spPr>
          <a:xfrm>
            <a:off x="7738772" y="4045269"/>
            <a:ext cx="600913" cy="600913"/>
          </a:xfrm>
          <a:prstGeom prst="rect">
            <a:avLst/>
          </a:prstGeom>
        </p:spPr>
      </p:pic>
      <p:pic>
        <p:nvPicPr>
          <p:cNvPr id="174" name="Picture 173" descr="91%">
            <a:extLst>
              <a:ext uri="{FF2B5EF4-FFF2-40B4-BE49-F238E27FC236}">
                <a16:creationId xmlns:a16="http://schemas.microsoft.com/office/drawing/2014/main" id="{4DD76809-F381-024A-B440-A8214BFEAE8E}"/>
              </a:ext>
            </a:extLst>
          </p:cNvPr>
          <p:cNvPicPr>
            <a:picLocks noChangeAspect="1"/>
          </p:cNvPicPr>
          <p:nvPr/>
        </p:nvPicPr>
        <p:blipFill>
          <a:blip r:embed="rId42"/>
          <a:stretch>
            <a:fillRect/>
          </a:stretch>
        </p:blipFill>
        <p:spPr>
          <a:xfrm>
            <a:off x="804208" y="4698186"/>
            <a:ext cx="600216" cy="600216"/>
          </a:xfrm>
          <a:prstGeom prst="rect">
            <a:avLst/>
          </a:prstGeom>
        </p:spPr>
      </p:pic>
      <p:pic>
        <p:nvPicPr>
          <p:cNvPr id="175" name="Picture 174" descr="92%">
            <a:extLst>
              <a:ext uri="{FF2B5EF4-FFF2-40B4-BE49-F238E27FC236}">
                <a16:creationId xmlns:a16="http://schemas.microsoft.com/office/drawing/2014/main" id="{822F2D58-C5CE-6646-8242-EBD94E249E41}"/>
              </a:ext>
            </a:extLst>
          </p:cNvPr>
          <p:cNvPicPr>
            <a:picLocks noChangeAspect="1"/>
          </p:cNvPicPr>
          <p:nvPr/>
        </p:nvPicPr>
        <p:blipFill>
          <a:blip r:embed="rId43"/>
          <a:stretch>
            <a:fillRect/>
          </a:stretch>
        </p:blipFill>
        <p:spPr>
          <a:xfrm>
            <a:off x="1572685" y="4698186"/>
            <a:ext cx="600216" cy="600216"/>
          </a:xfrm>
          <a:prstGeom prst="rect">
            <a:avLst/>
          </a:prstGeom>
        </p:spPr>
      </p:pic>
      <p:pic>
        <p:nvPicPr>
          <p:cNvPr id="176" name="Picture 175" descr="93%">
            <a:extLst>
              <a:ext uri="{FF2B5EF4-FFF2-40B4-BE49-F238E27FC236}">
                <a16:creationId xmlns:a16="http://schemas.microsoft.com/office/drawing/2014/main" id="{FA3666BE-FDAB-6A41-A207-25568C51F1BA}"/>
              </a:ext>
            </a:extLst>
          </p:cNvPr>
          <p:cNvPicPr>
            <a:picLocks noChangeAspect="1"/>
          </p:cNvPicPr>
          <p:nvPr/>
        </p:nvPicPr>
        <p:blipFill>
          <a:blip r:embed="rId44"/>
          <a:stretch>
            <a:fillRect/>
          </a:stretch>
        </p:blipFill>
        <p:spPr>
          <a:xfrm>
            <a:off x="2325263" y="4698186"/>
            <a:ext cx="600216" cy="600216"/>
          </a:xfrm>
          <a:prstGeom prst="rect">
            <a:avLst/>
          </a:prstGeom>
        </p:spPr>
      </p:pic>
      <p:pic>
        <p:nvPicPr>
          <p:cNvPr id="177" name="Picture 176" descr="94%">
            <a:extLst>
              <a:ext uri="{FF2B5EF4-FFF2-40B4-BE49-F238E27FC236}">
                <a16:creationId xmlns:a16="http://schemas.microsoft.com/office/drawing/2014/main" id="{4BB26575-D997-064C-9618-B2797EBF0D3E}"/>
              </a:ext>
            </a:extLst>
          </p:cNvPr>
          <p:cNvPicPr>
            <a:picLocks noChangeAspect="1"/>
          </p:cNvPicPr>
          <p:nvPr/>
        </p:nvPicPr>
        <p:blipFill>
          <a:blip r:embed="rId45"/>
          <a:stretch>
            <a:fillRect/>
          </a:stretch>
        </p:blipFill>
        <p:spPr>
          <a:xfrm>
            <a:off x="3105230" y="4698186"/>
            <a:ext cx="600216" cy="600216"/>
          </a:xfrm>
          <a:prstGeom prst="rect">
            <a:avLst/>
          </a:prstGeom>
        </p:spPr>
      </p:pic>
      <p:pic>
        <p:nvPicPr>
          <p:cNvPr id="178" name="Picture 177" descr="95%">
            <a:extLst>
              <a:ext uri="{FF2B5EF4-FFF2-40B4-BE49-F238E27FC236}">
                <a16:creationId xmlns:a16="http://schemas.microsoft.com/office/drawing/2014/main" id="{C84E6EAF-66BB-7B40-990A-8AD3BF6C9055}"/>
              </a:ext>
            </a:extLst>
          </p:cNvPr>
          <p:cNvPicPr>
            <a:picLocks noChangeAspect="1"/>
          </p:cNvPicPr>
          <p:nvPr/>
        </p:nvPicPr>
        <p:blipFill>
          <a:blip r:embed="rId46"/>
          <a:stretch>
            <a:fillRect/>
          </a:stretch>
        </p:blipFill>
        <p:spPr>
          <a:xfrm>
            <a:off x="3885196" y="4698186"/>
            <a:ext cx="600216" cy="600216"/>
          </a:xfrm>
          <a:prstGeom prst="rect">
            <a:avLst/>
          </a:prstGeom>
        </p:spPr>
      </p:pic>
      <p:pic>
        <p:nvPicPr>
          <p:cNvPr id="179" name="Picture 178" descr="96%">
            <a:extLst>
              <a:ext uri="{FF2B5EF4-FFF2-40B4-BE49-F238E27FC236}">
                <a16:creationId xmlns:a16="http://schemas.microsoft.com/office/drawing/2014/main" id="{76F529F3-BD5E-8949-89A2-487C892AA8D5}"/>
              </a:ext>
            </a:extLst>
          </p:cNvPr>
          <p:cNvPicPr>
            <a:picLocks noChangeAspect="1"/>
          </p:cNvPicPr>
          <p:nvPr/>
        </p:nvPicPr>
        <p:blipFill>
          <a:blip r:embed="rId47"/>
          <a:stretch>
            <a:fillRect/>
          </a:stretch>
        </p:blipFill>
        <p:spPr>
          <a:xfrm>
            <a:off x="4654571" y="4696137"/>
            <a:ext cx="600216" cy="600216"/>
          </a:xfrm>
          <a:prstGeom prst="rect">
            <a:avLst/>
          </a:prstGeom>
        </p:spPr>
      </p:pic>
      <p:pic>
        <p:nvPicPr>
          <p:cNvPr id="180" name="Picture 179" descr="97%">
            <a:extLst>
              <a:ext uri="{FF2B5EF4-FFF2-40B4-BE49-F238E27FC236}">
                <a16:creationId xmlns:a16="http://schemas.microsoft.com/office/drawing/2014/main" id="{679FF622-4F28-8B40-8624-967F81D95C2E}"/>
              </a:ext>
            </a:extLst>
          </p:cNvPr>
          <p:cNvPicPr>
            <a:picLocks noChangeAspect="1"/>
          </p:cNvPicPr>
          <p:nvPr/>
        </p:nvPicPr>
        <p:blipFill>
          <a:blip r:embed="rId48"/>
          <a:stretch>
            <a:fillRect/>
          </a:stretch>
        </p:blipFill>
        <p:spPr>
          <a:xfrm>
            <a:off x="5417730" y="4697621"/>
            <a:ext cx="600216" cy="600216"/>
          </a:xfrm>
          <a:prstGeom prst="rect">
            <a:avLst/>
          </a:prstGeom>
        </p:spPr>
      </p:pic>
      <p:pic>
        <p:nvPicPr>
          <p:cNvPr id="181" name="Picture 180" descr="98%">
            <a:extLst>
              <a:ext uri="{FF2B5EF4-FFF2-40B4-BE49-F238E27FC236}">
                <a16:creationId xmlns:a16="http://schemas.microsoft.com/office/drawing/2014/main" id="{4B501521-B34D-9249-8BE3-791F78078119}"/>
              </a:ext>
            </a:extLst>
          </p:cNvPr>
          <p:cNvPicPr>
            <a:picLocks noChangeAspect="1"/>
          </p:cNvPicPr>
          <p:nvPr/>
        </p:nvPicPr>
        <p:blipFill>
          <a:blip r:embed="rId49"/>
          <a:stretch>
            <a:fillRect/>
          </a:stretch>
        </p:blipFill>
        <p:spPr>
          <a:xfrm>
            <a:off x="6203912" y="4696924"/>
            <a:ext cx="600216" cy="600216"/>
          </a:xfrm>
          <a:prstGeom prst="rect">
            <a:avLst/>
          </a:prstGeom>
        </p:spPr>
      </p:pic>
      <p:pic>
        <p:nvPicPr>
          <p:cNvPr id="182" name="Picture 181" descr="99%">
            <a:extLst>
              <a:ext uri="{FF2B5EF4-FFF2-40B4-BE49-F238E27FC236}">
                <a16:creationId xmlns:a16="http://schemas.microsoft.com/office/drawing/2014/main" id="{C97C97BC-A408-804B-98BF-75CDDCCDA91F}"/>
              </a:ext>
            </a:extLst>
          </p:cNvPr>
          <p:cNvPicPr>
            <a:picLocks noChangeAspect="1"/>
          </p:cNvPicPr>
          <p:nvPr/>
        </p:nvPicPr>
        <p:blipFill>
          <a:blip r:embed="rId50"/>
          <a:stretch>
            <a:fillRect/>
          </a:stretch>
        </p:blipFill>
        <p:spPr>
          <a:xfrm>
            <a:off x="6966352" y="4696924"/>
            <a:ext cx="600216" cy="600216"/>
          </a:xfrm>
          <a:prstGeom prst="rect">
            <a:avLst/>
          </a:prstGeom>
        </p:spPr>
      </p:pic>
      <p:pic>
        <p:nvPicPr>
          <p:cNvPr id="183" name="Picture 182" descr="100%">
            <a:extLst>
              <a:ext uri="{FF2B5EF4-FFF2-40B4-BE49-F238E27FC236}">
                <a16:creationId xmlns:a16="http://schemas.microsoft.com/office/drawing/2014/main" id="{3DAA2997-E51C-5946-8440-91A6D093BCCB}"/>
              </a:ext>
            </a:extLst>
          </p:cNvPr>
          <p:cNvPicPr>
            <a:picLocks noChangeAspect="1"/>
          </p:cNvPicPr>
          <p:nvPr/>
        </p:nvPicPr>
        <p:blipFill>
          <a:blip r:embed="rId51"/>
          <a:stretch>
            <a:fillRect/>
          </a:stretch>
        </p:blipFill>
        <p:spPr>
          <a:xfrm>
            <a:off x="7739468" y="4696137"/>
            <a:ext cx="600216" cy="600216"/>
          </a:xfrm>
          <a:prstGeom prst="rect">
            <a:avLst/>
          </a:prstGeom>
        </p:spPr>
      </p:pic>
    </p:spTree>
    <p:extLst>
      <p:ext uri="{BB962C8B-B14F-4D97-AF65-F5344CB8AC3E}">
        <p14:creationId xmlns:p14="http://schemas.microsoft.com/office/powerpoint/2010/main" val="801119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62560-C89E-3F4D-8887-E4442CE8D993}"/>
              </a:ext>
            </a:extLst>
          </p:cNvPr>
          <p:cNvSpPr>
            <a:spLocks noGrp="1"/>
          </p:cNvSpPr>
          <p:nvPr>
            <p:ph type="title"/>
          </p:nvPr>
        </p:nvSpPr>
        <p:spPr>
          <a:xfrm>
            <a:off x="711994" y="494273"/>
            <a:ext cx="7717631" cy="869089"/>
          </a:xfrm>
        </p:spPr>
        <p:txBody>
          <a:bodyPr/>
          <a:lstStyle/>
          <a:p>
            <a:r>
              <a:rPr lang="en-US" dirty="0"/>
              <a:t>Example of a Slide with Pie Chart</a:t>
            </a:r>
          </a:p>
        </p:txBody>
      </p:sp>
      <p:graphicFrame>
        <p:nvGraphicFramePr>
          <p:cNvPr id="7" name="Chart Placeholder 6" descr="A pie chart showing&#10;1st Quarter: 30%&#10;2nd Quarter: 20%&#10;3rd Quarter: 10%&#10;4th Quarter: 40%">
            <a:extLst>
              <a:ext uri="{FF2B5EF4-FFF2-40B4-BE49-F238E27FC236}">
                <a16:creationId xmlns:a16="http://schemas.microsoft.com/office/drawing/2014/main" id="{2497EDF7-D105-E64D-975F-F632058CB513}"/>
              </a:ext>
            </a:extLst>
          </p:cNvPr>
          <p:cNvGraphicFramePr>
            <a:graphicFrameLocks noGrp="1"/>
          </p:cNvGraphicFramePr>
          <p:nvPr>
            <p:ph type="chart" sz="quarter" idx="10"/>
            <p:extLst>
              <p:ext uri="{D42A27DB-BD31-4B8C-83A1-F6EECF244321}">
                <p14:modId xmlns:p14="http://schemas.microsoft.com/office/powerpoint/2010/main" val="237597685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691099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5B23-9650-4EE2-8FD0-1B15DFB55EBB}"/>
              </a:ext>
            </a:extLst>
          </p:cNvPr>
          <p:cNvSpPr>
            <a:spLocks noGrp="1"/>
          </p:cNvSpPr>
          <p:nvPr>
            <p:ph type="title"/>
          </p:nvPr>
        </p:nvSpPr>
        <p:spPr>
          <a:xfrm>
            <a:off x="711994" y="494273"/>
            <a:ext cx="7717631" cy="869089"/>
          </a:xfrm>
        </p:spPr>
        <p:txBody>
          <a:bodyPr/>
          <a:lstStyle/>
          <a:p>
            <a:r>
              <a:rPr lang="en-US" dirty="0"/>
              <a:t>Example of a Slide with Bar Chart</a:t>
            </a:r>
          </a:p>
        </p:txBody>
      </p:sp>
      <p:graphicFrame>
        <p:nvGraphicFramePr>
          <p:cNvPr id="7" name="Chart Placeholder 6" descr="Placeholder chart">
            <a:extLst>
              <a:ext uri="{FF2B5EF4-FFF2-40B4-BE49-F238E27FC236}">
                <a16:creationId xmlns:a16="http://schemas.microsoft.com/office/drawing/2014/main" id="{E945F867-5095-4DDA-A1EF-7411613350C8}"/>
              </a:ext>
            </a:extLst>
          </p:cNvPr>
          <p:cNvGraphicFramePr>
            <a:graphicFrameLocks noGrp="1"/>
          </p:cNvGraphicFramePr>
          <p:nvPr>
            <p:ph type="chart" sz="quarter" idx="10"/>
            <p:extLst>
              <p:ext uri="{D42A27DB-BD31-4B8C-83A1-F6EECF244321}">
                <p14:modId xmlns:p14="http://schemas.microsoft.com/office/powerpoint/2010/main" val="423165434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3636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6C5EE2B8-026E-D04B-8925-60FA6F76C380}"/>
              </a:ext>
            </a:extLst>
          </p:cNvPr>
          <p:cNvSpPr txBox="1">
            <a:spLocks/>
          </p:cNvSpPr>
          <p:nvPr/>
        </p:nvSpPr>
        <p:spPr>
          <a:xfrm>
            <a:off x="294543" y="5328906"/>
            <a:ext cx="7852229" cy="516318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endParaRPr lang="es-VE" sz="2000" dirty="0">
              <a:solidFill>
                <a:schemeClr val="bg1"/>
              </a:solidFill>
            </a:endParaRPr>
          </a:p>
        </p:txBody>
      </p:sp>
      <p:sp>
        <p:nvSpPr>
          <p:cNvPr id="3" name="CuadroTexto 2">
            <a:extLst>
              <a:ext uri="{FF2B5EF4-FFF2-40B4-BE49-F238E27FC236}">
                <a16:creationId xmlns:a16="http://schemas.microsoft.com/office/drawing/2014/main" id="{00B85FD9-017F-255A-78A0-45944AFC2CF8}"/>
              </a:ext>
            </a:extLst>
          </p:cNvPr>
          <p:cNvSpPr txBox="1"/>
          <p:nvPr/>
        </p:nvSpPr>
        <p:spPr>
          <a:xfrm>
            <a:off x="294543" y="333120"/>
            <a:ext cx="8519257" cy="2539157"/>
          </a:xfrm>
          <a:prstGeom prst="rect">
            <a:avLst/>
          </a:prstGeom>
          <a:noFill/>
        </p:spPr>
        <p:txBody>
          <a:bodyPr wrap="square" rtlCol="0">
            <a:spAutoFit/>
          </a:bodyPr>
          <a:lstStyle/>
          <a:p>
            <a:pPr algn="just">
              <a:lnSpc>
                <a:spcPct val="150000"/>
              </a:lnSpc>
            </a:pPr>
            <a:r>
              <a:rPr lang="es-MX" dirty="0">
                <a:solidFill>
                  <a:schemeClr val="bg1"/>
                </a:solidFill>
              </a:rPr>
              <a:t>TCP/IP, que significa "</a:t>
            </a:r>
            <a:r>
              <a:rPr lang="es-MX" dirty="0" err="1">
                <a:solidFill>
                  <a:schemeClr val="bg1"/>
                </a:solidFill>
              </a:rPr>
              <a:t>Transmission</a:t>
            </a:r>
            <a:r>
              <a:rPr lang="es-MX" dirty="0">
                <a:solidFill>
                  <a:schemeClr val="bg1"/>
                </a:solidFill>
              </a:rPr>
              <a:t> Control </a:t>
            </a:r>
            <a:r>
              <a:rPr lang="es-MX" dirty="0" err="1">
                <a:solidFill>
                  <a:schemeClr val="bg1"/>
                </a:solidFill>
              </a:rPr>
              <a:t>Protocol</a:t>
            </a:r>
            <a:r>
              <a:rPr lang="es-MX" dirty="0">
                <a:solidFill>
                  <a:schemeClr val="bg1"/>
                </a:solidFill>
              </a:rPr>
              <a:t>/Internet </a:t>
            </a:r>
            <a:r>
              <a:rPr lang="es-MX" dirty="0" err="1">
                <a:solidFill>
                  <a:schemeClr val="bg1"/>
                </a:solidFill>
              </a:rPr>
              <a:t>Protocol</a:t>
            </a:r>
            <a:r>
              <a:rPr lang="es-MX" dirty="0">
                <a:solidFill>
                  <a:schemeClr val="bg1"/>
                </a:solidFill>
              </a:rPr>
              <a:t>", es un conjunto de protocolos de comunicación que rige el funcionamiento de Internet y redes de computadoras. TCP se encarga de garantizar la entrega confiable de los datos, dividiéndolos en paquetes y asegurando que lleguen de forma ordenada y sin errores. IP, por su parte, se encarga de direccionar y enviar esos paquetes a través de la red desde el origen hasta el destino.</a:t>
            </a:r>
            <a:endParaRPr lang="es-VE" dirty="0">
              <a:solidFill>
                <a:schemeClr val="bg1"/>
              </a:solidFill>
            </a:endParaRPr>
          </a:p>
        </p:txBody>
      </p:sp>
      <p:pic>
        <p:nvPicPr>
          <p:cNvPr id="5" name="Imagen 4">
            <a:extLst>
              <a:ext uri="{FF2B5EF4-FFF2-40B4-BE49-F238E27FC236}">
                <a16:creationId xmlns:a16="http://schemas.microsoft.com/office/drawing/2014/main" id="{E31CBDCF-5E79-809E-50F0-53B40A00A50E}"/>
              </a:ext>
            </a:extLst>
          </p:cNvPr>
          <p:cNvPicPr>
            <a:picLocks noChangeAspect="1"/>
          </p:cNvPicPr>
          <p:nvPr/>
        </p:nvPicPr>
        <p:blipFill>
          <a:blip r:embed="rId3"/>
          <a:stretch>
            <a:fillRect/>
          </a:stretch>
        </p:blipFill>
        <p:spPr>
          <a:xfrm>
            <a:off x="1725809" y="3429000"/>
            <a:ext cx="5692381" cy="2818347"/>
          </a:xfrm>
          <a:prstGeom prst="rect">
            <a:avLst/>
          </a:prstGeom>
        </p:spPr>
      </p:pic>
    </p:spTree>
    <p:extLst>
      <p:ext uri="{BB962C8B-B14F-4D97-AF65-F5344CB8AC3E}">
        <p14:creationId xmlns:p14="http://schemas.microsoft.com/office/powerpoint/2010/main" val="674295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Iowa State Map</a:t>
            </a:r>
          </a:p>
        </p:txBody>
      </p:sp>
      <p:grpSp>
        <p:nvGrpSpPr>
          <p:cNvPr id="306" name="Group 305" descr="A county map of Iowa">
            <a:extLst>
              <a:ext uri="{FF2B5EF4-FFF2-40B4-BE49-F238E27FC236}">
                <a16:creationId xmlns:a16="http://schemas.microsoft.com/office/drawing/2014/main" id="{8D9F3090-7999-A14D-B46B-372D5F8D81A1}"/>
              </a:ext>
            </a:extLst>
          </p:cNvPr>
          <p:cNvGrpSpPr/>
          <p:nvPr/>
        </p:nvGrpSpPr>
        <p:grpSpPr>
          <a:xfrm>
            <a:off x="1584394" y="1775090"/>
            <a:ext cx="6496580" cy="4286880"/>
            <a:chOff x="2847710" y="1813078"/>
            <a:chExt cx="6496580" cy="4286880"/>
          </a:xfrm>
          <a:solidFill>
            <a:schemeClr val="bg1">
              <a:lumMod val="85000"/>
            </a:schemeClr>
          </a:solidFill>
        </p:grpSpPr>
        <p:grpSp>
          <p:nvGrpSpPr>
            <p:cNvPr id="307" name="Group 306">
              <a:extLst>
                <a:ext uri="{FF2B5EF4-FFF2-40B4-BE49-F238E27FC236}">
                  <a16:creationId xmlns:a16="http://schemas.microsoft.com/office/drawing/2014/main" id="{462E298A-FFA0-8B41-9707-199D8C92DCDC}"/>
                </a:ext>
              </a:extLst>
            </p:cNvPr>
            <p:cNvGrpSpPr/>
            <p:nvPr/>
          </p:nvGrpSpPr>
          <p:grpSpPr>
            <a:xfrm>
              <a:off x="2847710" y="1813078"/>
              <a:ext cx="6496580" cy="4286880"/>
              <a:chOff x="2871228" y="1672240"/>
              <a:chExt cx="6449544" cy="4255841"/>
            </a:xfrm>
            <a:grpFill/>
          </p:grpSpPr>
          <p:sp>
            <p:nvSpPr>
              <p:cNvPr id="413" name="Rectangle 322">
                <a:extLst>
                  <a:ext uri="{FF2B5EF4-FFF2-40B4-BE49-F238E27FC236}">
                    <a16:creationId xmlns:a16="http://schemas.microsoft.com/office/drawing/2014/main" id="{382BC0D2-8453-9F44-A1E7-9176D2E16E26}"/>
                  </a:ext>
                </a:extLst>
              </p:cNvPr>
              <p:cNvSpPr>
                <a:spLocks noChangeArrowheads="1"/>
              </p:cNvSpPr>
              <p:nvPr/>
            </p:nvSpPr>
            <p:spPr bwMode="auto">
              <a:xfrm>
                <a:off x="5463787" y="2004619"/>
                <a:ext cx="46256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4" name="Rectangle 324">
                <a:extLst>
                  <a:ext uri="{FF2B5EF4-FFF2-40B4-BE49-F238E27FC236}">
                    <a16:creationId xmlns:a16="http://schemas.microsoft.com/office/drawing/2014/main" id="{BC5ADB9B-036F-DC49-8747-3731B3DE0E60}"/>
                  </a:ext>
                </a:extLst>
              </p:cNvPr>
              <p:cNvSpPr>
                <a:spLocks noChangeArrowheads="1"/>
              </p:cNvSpPr>
              <p:nvPr/>
            </p:nvSpPr>
            <p:spPr bwMode="auto">
              <a:xfrm>
                <a:off x="6322433" y="4732900"/>
                <a:ext cx="47364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5" name="Rectangle 325">
                <a:extLst>
                  <a:ext uri="{FF2B5EF4-FFF2-40B4-BE49-F238E27FC236}">
                    <a16:creationId xmlns:a16="http://schemas.microsoft.com/office/drawing/2014/main" id="{644FD275-CFA0-324D-B2C5-D248278028EB}"/>
                  </a:ext>
                </a:extLst>
              </p:cNvPr>
              <p:cNvSpPr>
                <a:spLocks noChangeArrowheads="1"/>
              </p:cNvSpPr>
              <p:nvPr/>
            </p:nvSpPr>
            <p:spPr bwMode="auto">
              <a:xfrm>
                <a:off x="7325111" y="1672240"/>
                <a:ext cx="468101" cy="592743"/>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6" name="Rectangle 326">
                <a:extLst>
                  <a:ext uri="{FF2B5EF4-FFF2-40B4-BE49-F238E27FC236}">
                    <a16:creationId xmlns:a16="http://schemas.microsoft.com/office/drawing/2014/main" id="{F7F7E841-3EB6-C346-9E83-D2E15EAD0D24}"/>
                  </a:ext>
                </a:extLst>
              </p:cNvPr>
              <p:cNvSpPr>
                <a:spLocks noChangeArrowheads="1"/>
              </p:cNvSpPr>
              <p:nvPr/>
            </p:nvSpPr>
            <p:spPr bwMode="auto">
              <a:xfrm>
                <a:off x="4995686" y="2469951"/>
                <a:ext cx="468101" cy="326840"/>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7" name="Rectangle 327">
                <a:extLst>
                  <a:ext uri="{FF2B5EF4-FFF2-40B4-BE49-F238E27FC236}">
                    <a16:creationId xmlns:a16="http://schemas.microsoft.com/office/drawing/2014/main" id="{D1639801-AF00-B041-B26A-E98A4665FF67}"/>
                  </a:ext>
                </a:extLst>
              </p:cNvPr>
              <p:cNvSpPr>
                <a:spLocks noChangeArrowheads="1"/>
              </p:cNvSpPr>
              <p:nvPr/>
            </p:nvSpPr>
            <p:spPr bwMode="auto">
              <a:xfrm>
                <a:off x="5926348" y="2469951"/>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8" name="Freeform 328">
                <a:extLst>
                  <a:ext uri="{FF2B5EF4-FFF2-40B4-BE49-F238E27FC236}">
                    <a16:creationId xmlns:a16="http://schemas.microsoft.com/office/drawing/2014/main" id="{938B5A2C-356F-914E-B641-3BA8A8523E6B}"/>
                  </a:ext>
                </a:extLst>
              </p:cNvPr>
              <p:cNvSpPr>
                <a:spLocks/>
              </p:cNvSpPr>
              <p:nvPr/>
            </p:nvSpPr>
            <p:spPr bwMode="auto">
              <a:xfrm>
                <a:off x="4533125" y="2866036"/>
                <a:ext cx="533192" cy="47502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19" name="Freeform 329">
                <a:extLst>
                  <a:ext uri="{FF2B5EF4-FFF2-40B4-BE49-F238E27FC236}">
                    <a16:creationId xmlns:a16="http://schemas.microsoft.com/office/drawing/2014/main" id="{EEFCEEBD-787D-F04D-A7AF-4CC4E968880A}"/>
                  </a:ext>
                </a:extLst>
              </p:cNvPr>
              <p:cNvSpPr>
                <a:spLocks/>
              </p:cNvSpPr>
              <p:nvPr/>
            </p:nvSpPr>
            <p:spPr bwMode="auto">
              <a:xfrm>
                <a:off x="4666076" y="3799468"/>
                <a:ext cx="533192" cy="46948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0" name="Rectangle 330">
                <a:extLst>
                  <a:ext uri="{FF2B5EF4-FFF2-40B4-BE49-F238E27FC236}">
                    <a16:creationId xmlns:a16="http://schemas.microsoft.com/office/drawing/2014/main" id="{8E5DF2E4-7DD7-684B-8AC4-8874AAC8D5D8}"/>
                  </a:ext>
                </a:extLst>
              </p:cNvPr>
              <p:cNvSpPr>
                <a:spLocks noChangeArrowheads="1"/>
              </p:cNvSpPr>
              <p:nvPr/>
            </p:nvSpPr>
            <p:spPr bwMode="auto">
              <a:xfrm>
                <a:off x="5859872" y="4732900"/>
                <a:ext cx="46256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1" name="Rectangle 331">
                <a:extLst>
                  <a:ext uri="{FF2B5EF4-FFF2-40B4-BE49-F238E27FC236}">
                    <a16:creationId xmlns:a16="http://schemas.microsoft.com/office/drawing/2014/main" id="{D5BBA505-FFA1-074B-B83D-DD801DF46C60}"/>
                  </a:ext>
                </a:extLst>
              </p:cNvPr>
              <p:cNvSpPr>
                <a:spLocks noChangeArrowheads="1"/>
              </p:cNvSpPr>
              <p:nvPr/>
            </p:nvSpPr>
            <p:spPr bwMode="auto">
              <a:xfrm>
                <a:off x="4533125" y="2004619"/>
                <a:ext cx="46256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2" name="Rectangle 332">
                <a:extLst>
                  <a:ext uri="{FF2B5EF4-FFF2-40B4-BE49-F238E27FC236}">
                    <a16:creationId xmlns:a16="http://schemas.microsoft.com/office/drawing/2014/main" id="{91F22E2D-B2F5-5A41-B425-18EFEF0DE709}"/>
                  </a:ext>
                </a:extLst>
              </p:cNvPr>
              <p:cNvSpPr>
                <a:spLocks noChangeArrowheads="1"/>
              </p:cNvSpPr>
              <p:nvPr/>
            </p:nvSpPr>
            <p:spPr bwMode="auto">
              <a:xfrm>
                <a:off x="4067794"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3" name="Rectangle 333">
                <a:extLst>
                  <a:ext uri="{FF2B5EF4-FFF2-40B4-BE49-F238E27FC236}">
                    <a16:creationId xmlns:a16="http://schemas.microsoft.com/office/drawing/2014/main" id="{A50945C3-5555-C64B-A27A-60C6F1D1F859}"/>
                  </a:ext>
                </a:extLst>
              </p:cNvPr>
              <p:cNvSpPr>
                <a:spLocks noChangeArrowheads="1"/>
              </p:cNvSpPr>
              <p:nvPr/>
            </p:nvSpPr>
            <p:spPr bwMode="auto">
              <a:xfrm>
                <a:off x="4067794"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4" name="Freeform 334">
                <a:extLst>
                  <a:ext uri="{FF2B5EF4-FFF2-40B4-BE49-F238E27FC236}">
                    <a16:creationId xmlns:a16="http://schemas.microsoft.com/office/drawing/2014/main" id="{2E4229AC-561C-2E4F-8E9D-7B9102B28879}"/>
                  </a:ext>
                </a:extLst>
              </p:cNvPr>
              <p:cNvSpPr>
                <a:spLocks/>
              </p:cNvSpPr>
              <p:nvPr/>
            </p:nvSpPr>
            <p:spPr bwMode="auto">
              <a:xfrm>
                <a:off x="7790442" y="1672240"/>
                <a:ext cx="599668" cy="594128"/>
              </a:xfrm>
              <a:custGeom>
                <a:avLst/>
                <a:gdLst>
                  <a:gd name="T0" fmla="*/ 0 w 433"/>
                  <a:gd name="T1" fmla="*/ 0 h 433"/>
                  <a:gd name="T2" fmla="*/ 2147483647 w 433"/>
                  <a:gd name="T3" fmla="*/ 0 h 433"/>
                  <a:gd name="T4" fmla="*/ 2147483647 w 433"/>
                  <a:gd name="T5" fmla="*/ 2147483647 h 433"/>
                  <a:gd name="T6" fmla="*/ 2147483647 w 433"/>
                  <a:gd name="T7" fmla="*/ 2147483647 h 433"/>
                  <a:gd name="T8" fmla="*/ 2147483647 w 433"/>
                  <a:gd name="T9" fmla="*/ 2147483647 h 433"/>
                  <a:gd name="T10" fmla="*/ 2147483647 w 433"/>
                  <a:gd name="T11" fmla="*/ 2147483647 h 433"/>
                  <a:gd name="T12" fmla="*/ 2147483647 w 433"/>
                  <a:gd name="T13" fmla="*/ 2147483647 h 433"/>
                  <a:gd name="T14" fmla="*/ 0 w 433"/>
                  <a:gd name="T15" fmla="*/ 2147483647 h 433"/>
                  <a:gd name="T16" fmla="*/ 0 w 433"/>
                  <a:gd name="T17" fmla="*/ 0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433"/>
                  <a:gd name="T29" fmla="*/ 433 w 433"/>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433">
                    <a:moveTo>
                      <a:pt x="0" y="0"/>
                    </a:moveTo>
                    <a:lnTo>
                      <a:pt x="324" y="0"/>
                    </a:lnTo>
                    <a:lnTo>
                      <a:pt x="324" y="48"/>
                    </a:lnTo>
                    <a:lnTo>
                      <a:pt x="378" y="96"/>
                    </a:lnTo>
                    <a:lnTo>
                      <a:pt x="432" y="192"/>
                    </a:lnTo>
                    <a:lnTo>
                      <a:pt x="432" y="240"/>
                    </a:lnTo>
                    <a:lnTo>
                      <a:pt x="378" y="432"/>
                    </a:lnTo>
                    <a:lnTo>
                      <a:pt x="0" y="43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5" name="Rectangle 335">
                <a:extLst>
                  <a:ext uri="{FF2B5EF4-FFF2-40B4-BE49-F238E27FC236}">
                    <a16:creationId xmlns:a16="http://schemas.microsoft.com/office/drawing/2014/main" id="{4416E985-A873-DC4A-BB2C-41902B9A57E8}"/>
                  </a:ext>
                </a:extLst>
              </p:cNvPr>
              <p:cNvSpPr>
                <a:spLocks noChangeArrowheads="1"/>
              </p:cNvSpPr>
              <p:nvPr/>
            </p:nvSpPr>
            <p:spPr bwMode="auto">
              <a:xfrm>
                <a:off x="5463787" y="2469951"/>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6" name="Rectangle 356">
                <a:extLst>
                  <a:ext uri="{FF2B5EF4-FFF2-40B4-BE49-F238E27FC236}">
                    <a16:creationId xmlns:a16="http://schemas.microsoft.com/office/drawing/2014/main" id="{7473E96D-2279-DC4D-88F4-36630A8A2D52}"/>
                  </a:ext>
                </a:extLst>
              </p:cNvPr>
              <p:cNvSpPr>
                <a:spLocks noChangeArrowheads="1"/>
              </p:cNvSpPr>
              <p:nvPr/>
            </p:nvSpPr>
            <p:spPr bwMode="auto">
              <a:xfrm>
                <a:off x="4997071" y="1672240"/>
                <a:ext cx="466716" cy="79771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7" name="Rectangle 357">
                <a:extLst>
                  <a:ext uri="{FF2B5EF4-FFF2-40B4-BE49-F238E27FC236}">
                    <a16:creationId xmlns:a16="http://schemas.microsoft.com/office/drawing/2014/main" id="{8ECDFEDD-F896-9A40-96DC-3F156DAC671E}"/>
                  </a:ext>
                </a:extLst>
              </p:cNvPr>
              <p:cNvSpPr>
                <a:spLocks noChangeArrowheads="1"/>
              </p:cNvSpPr>
              <p:nvPr/>
            </p:nvSpPr>
            <p:spPr bwMode="auto">
              <a:xfrm>
                <a:off x="4533125" y="2469951"/>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8" name="Rectangle 359">
                <a:extLst>
                  <a:ext uri="{FF2B5EF4-FFF2-40B4-BE49-F238E27FC236}">
                    <a16:creationId xmlns:a16="http://schemas.microsoft.com/office/drawing/2014/main" id="{F36DB9B6-DA6C-6C46-9770-87057692AD34}"/>
                  </a:ext>
                </a:extLst>
              </p:cNvPr>
              <p:cNvSpPr>
                <a:spLocks noChangeArrowheads="1"/>
              </p:cNvSpPr>
              <p:nvPr/>
            </p:nvSpPr>
            <p:spPr bwMode="auto">
              <a:xfrm>
                <a:off x="4804568"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9" name="Rectangle 360">
                <a:extLst>
                  <a:ext uri="{FF2B5EF4-FFF2-40B4-BE49-F238E27FC236}">
                    <a16:creationId xmlns:a16="http://schemas.microsoft.com/office/drawing/2014/main" id="{29F5C4CE-717F-1141-832C-047BCE778E13}"/>
                  </a:ext>
                </a:extLst>
              </p:cNvPr>
              <p:cNvSpPr>
                <a:spLocks noChangeArrowheads="1"/>
              </p:cNvSpPr>
              <p:nvPr/>
            </p:nvSpPr>
            <p:spPr bwMode="auto">
              <a:xfrm>
                <a:off x="4264451"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0" name="Rectangle 361">
                <a:extLst>
                  <a:ext uri="{FF2B5EF4-FFF2-40B4-BE49-F238E27FC236}">
                    <a16:creationId xmlns:a16="http://schemas.microsoft.com/office/drawing/2014/main" id="{17526152-1FE9-9447-83B1-17F8789A36E8}"/>
                  </a:ext>
                </a:extLst>
              </p:cNvPr>
              <p:cNvSpPr>
                <a:spLocks noChangeArrowheads="1"/>
              </p:cNvSpPr>
              <p:nvPr/>
            </p:nvSpPr>
            <p:spPr bwMode="auto">
              <a:xfrm>
                <a:off x="5197883"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1" name="Freeform 363">
                <a:extLst>
                  <a:ext uri="{FF2B5EF4-FFF2-40B4-BE49-F238E27FC236}">
                    <a16:creationId xmlns:a16="http://schemas.microsoft.com/office/drawing/2014/main" id="{94F39513-8F8F-EC41-8D21-DD0142B64C39}"/>
                  </a:ext>
                </a:extLst>
              </p:cNvPr>
              <p:cNvSpPr>
                <a:spLocks/>
              </p:cNvSpPr>
              <p:nvPr/>
            </p:nvSpPr>
            <p:spPr bwMode="auto">
              <a:xfrm>
                <a:off x="4067794" y="2868806"/>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32" name="Rectangle 364">
                <a:extLst>
                  <a:ext uri="{FF2B5EF4-FFF2-40B4-BE49-F238E27FC236}">
                    <a16:creationId xmlns:a16="http://schemas.microsoft.com/office/drawing/2014/main" id="{EC0549D2-6B88-C54B-A5BB-7D30AE2E3E80}"/>
                  </a:ext>
                </a:extLst>
              </p:cNvPr>
              <p:cNvSpPr>
                <a:spLocks noChangeArrowheads="1"/>
              </p:cNvSpPr>
              <p:nvPr/>
            </p:nvSpPr>
            <p:spPr bwMode="auto">
              <a:xfrm>
                <a:off x="5859872" y="5128986"/>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3" name="Rectangle 365">
                <a:extLst>
                  <a:ext uri="{FF2B5EF4-FFF2-40B4-BE49-F238E27FC236}">
                    <a16:creationId xmlns:a16="http://schemas.microsoft.com/office/drawing/2014/main" id="{8614C3D3-E4C4-704E-97FB-222A20D11CA4}"/>
                  </a:ext>
                </a:extLst>
              </p:cNvPr>
              <p:cNvSpPr>
                <a:spLocks noChangeArrowheads="1"/>
              </p:cNvSpPr>
              <p:nvPr/>
            </p:nvSpPr>
            <p:spPr bwMode="auto">
              <a:xfrm>
                <a:off x="4067794"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4" name="Rectangle 366">
                <a:extLst>
                  <a:ext uri="{FF2B5EF4-FFF2-40B4-BE49-F238E27FC236}">
                    <a16:creationId xmlns:a16="http://schemas.microsoft.com/office/drawing/2014/main" id="{3F36A353-D2DF-CF47-96D7-737F10A80679}"/>
                  </a:ext>
                </a:extLst>
              </p:cNvPr>
              <p:cNvSpPr>
                <a:spLocks noChangeArrowheads="1"/>
              </p:cNvSpPr>
              <p:nvPr/>
            </p:nvSpPr>
            <p:spPr bwMode="auto">
              <a:xfrm>
                <a:off x="5463787" y="1672240"/>
                <a:ext cx="462561" cy="33514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5" name="Rectangle 367">
                <a:extLst>
                  <a:ext uri="{FF2B5EF4-FFF2-40B4-BE49-F238E27FC236}">
                    <a16:creationId xmlns:a16="http://schemas.microsoft.com/office/drawing/2014/main" id="{7A721BDB-8DA5-0F4B-B41E-58870EE06706}"/>
                  </a:ext>
                </a:extLst>
              </p:cNvPr>
              <p:cNvSpPr>
                <a:spLocks noChangeArrowheads="1"/>
              </p:cNvSpPr>
              <p:nvPr/>
            </p:nvSpPr>
            <p:spPr bwMode="auto">
              <a:xfrm>
                <a:off x="3602462"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6" name="Rectangle 368">
                <a:extLst>
                  <a:ext uri="{FF2B5EF4-FFF2-40B4-BE49-F238E27FC236}">
                    <a16:creationId xmlns:a16="http://schemas.microsoft.com/office/drawing/2014/main" id="{0FA22C85-CD12-8E47-8201-5140BB98669B}"/>
                  </a:ext>
                </a:extLst>
              </p:cNvPr>
              <p:cNvSpPr>
                <a:spLocks noChangeArrowheads="1"/>
              </p:cNvSpPr>
              <p:nvPr/>
            </p:nvSpPr>
            <p:spPr bwMode="auto">
              <a:xfrm>
                <a:off x="5927733" y="1672240"/>
                <a:ext cx="466716" cy="339304"/>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7" name="Rectangle 369">
                <a:extLst>
                  <a:ext uri="{FF2B5EF4-FFF2-40B4-BE49-F238E27FC236}">
                    <a16:creationId xmlns:a16="http://schemas.microsoft.com/office/drawing/2014/main" id="{BC2D7843-B5F6-9547-B8B5-7F615630CF84}"/>
                  </a:ext>
                </a:extLst>
              </p:cNvPr>
              <p:cNvSpPr>
                <a:spLocks noChangeArrowheads="1"/>
              </p:cNvSpPr>
              <p:nvPr/>
            </p:nvSpPr>
            <p:spPr bwMode="auto">
              <a:xfrm>
                <a:off x="6394449"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8" name="Rectangle 370">
                <a:extLst>
                  <a:ext uri="{FF2B5EF4-FFF2-40B4-BE49-F238E27FC236}">
                    <a16:creationId xmlns:a16="http://schemas.microsoft.com/office/drawing/2014/main" id="{5F172B2B-F619-3A4F-AC9E-4CE495F9CDFD}"/>
                  </a:ext>
                </a:extLst>
              </p:cNvPr>
              <p:cNvSpPr>
                <a:spLocks noChangeArrowheads="1"/>
              </p:cNvSpPr>
              <p:nvPr/>
            </p:nvSpPr>
            <p:spPr bwMode="auto">
              <a:xfrm>
                <a:off x="6859780"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9" name="Freeform 371">
                <a:extLst>
                  <a:ext uri="{FF2B5EF4-FFF2-40B4-BE49-F238E27FC236}">
                    <a16:creationId xmlns:a16="http://schemas.microsoft.com/office/drawing/2014/main" id="{66399CB4-EB8D-274C-AD7C-0F8E1BC1B3A8}"/>
                  </a:ext>
                </a:extLst>
              </p:cNvPr>
              <p:cNvSpPr>
                <a:spLocks/>
              </p:cNvSpPr>
              <p:nvPr/>
            </p:nvSpPr>
            <p:spPr bwMode="auto">
              <a:xfrm>
                <a:off x="2937704" y="1672240"/>
                <a:ext cx="666144" cy="333764"/>
              </a:xfrm>
              <a:custGeom>
                <a:avLst/>
                <a:gdLst>
                  <a:gd name="T0" fmla="*/ 2147483647 w 481"/>
                  <a:gd name="T1" fmla="*/ 0 h 241"/>
                  <a:gd name="T2" fmla="*/ 0 w 481"/>
                  <a:gd name="T3" fmla="*/ 0 h 241"/>
                  <a:gd name="T4" fmla="*/ 0 w 481"/>
                  <a:gd name="T5" fmla="*/ 2147483647 h 241"/>
                  <a:gd name="T6" fmla="*/ 0 w 481"/>
                  <a:gd name="T7" fmla="*/ 2147483647 h 241"/>
                  <a:gd name="T8" fmla="*/ 2147483647 w 481"/>
                  <a:gd name="T9" fmla="*/ 2147483647 h 241"/>
                  <a:gd name="T10" fmla="*/ 2147483647 w 481"/>
                  <a:gd name="T11" fmla="*/ 2147483647 h 241"/>
                  <a:gd name="T12" fmla="*/ 0 w 481"/>
                  <a:gd name="T13" fmla="*/ 2147483647 h 241"/>
                  <a:gd name="T14" fmla="*/ 0 w 481"/>
                  <a:gd name="T15" fmla="*/ 2147483647 h 241"/>
                  <a:gd name="T16" fmla="*/ 2147483647 w 481"/>
                  <a:gd name="T17" fmla="*/ 2147483647 h 241"/>
                  <a:gd name="T18" fmla="*/ 2147483647 w 481"/>
                  <a:gd name="T19" fmla="*/ 0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1"/>
                  <a:gd name="T31" fmla="*/ 0 h 241"/>
                  <a:gd name="T32" fmla="*/ 481 w 481"/>
                  <a:gd name="T33" fmla="*/ 241 h 2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1" h="241">
                    <a:moveTo>
                      <a:pt x="480" y="0"/>
                    </a:moveTo>
                    <a:lnTo>
                      <a:pt x="0" y="0"/>
                    </a:lnTo>
                    <a:lnTo>
                      <a:pt x="0" y="48"/>
                    </a:lnTo>
                    <a:lnTo>
                      <a:pt x="54" y="96"/>
                    </a:lnTo>
                    <a:lnTo>
                      <a:pt x="54" y="144"/>
                    </a:lnTo>
                    <a:lnTo>
                      <a:pt x="0" y="192"/>
                    </a:lnTo>
                    <a:lnTo>
                      <a:pt x="0" y="240"/>
                    </a:lnTo>
                    <a:lnTo>
                      <a:pt x="480" y="240"/>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0" name="Rectangle 372">
                <a:extLst>
                  <a:ext uri="{FF2B5EF4-FFF2-40B4-BE49-F238E27FC236}">
                    <a16:creationId xmlns:a16="http://schemas.microsoft.com/office/drawing/2014/main" id="{A236B2D4-8801-6140-B2AA-A2CB6153E9A2}"/>
                  </a:ext>
                </a:extLst>
              </p:cNvPr>
              <p:cNvSpPr>
                <a:spLocks noChangeArrowheads="1"/>
              </p:cNvSpPr>
              <p:nvPr/>
            </p:nvSpPr>
            <p:spPr bwMode="auto">
              <a:xfrm>
                <a:off x="3602462"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1" name="Freeform 373">
                <a:extLst>
                  <a:ext uri="{FF2B5EF4-FFF2-40B4-BE49-F238E27FC236}">
                    <a16:creationId xmlns:a16="http://schemas.microsoft.com/office/drawing/2014/main" id="{F772895E-7ED2-7948-8CEF-4CA333811D28}"/>
                  </a:ext>
                </a:extLst>
              </p:cNvPr>
              <p:cNvSpPr>
                <a:spLocks/>
              </p:cNvSpPr>
              <p:nvPr/>
            </p:nvSpPr>
            <p:spPr bwMode="auto">
              <a:xfrm>
                <a:off x="2937704" y="2004619"/>
                <a:ext cx="666144" cy="466716"/>
              </a:xfrm>
              <a:custGeom>
                <a:avLst/>
                <a:gdLst>
                  <a:gd name="T0" fmla="*/ 2147483647 w 481"/>
                  <a:gd name="T1" fmla="*/ 0 h 337"/>
                  <a:gd name="T2" fmla="*/ 0 w 481"/>
                  <a:gd name="T3" fmla="*/ 0 h 337"/>
                  <a:gd name="T4" fmla="*/ 2147483647 w 481"/>
                  <a:gd name="T5" fmla="*/ 2147483647 h 337"/>
                  <a:gd name="T6" fmla="*/ 2147483647 w 481"/>
                  <a:gd name="T7" fmla="*/ 2147483647 h 337"/>
                  <a:gd name="T8" fmla="*/ 0 w 481"/>
                  <a:gd name="T9" fmla="*/ 2147483647 h 337"/>
                  <a:gd name="T10" fmla="*/ 2147483647 w 481"/>
                  <a:gd name="T11" fmla="*/ 2147483647 h 337"/>
                  <a:gd name="T12" fmla="*/ 2147483647 w 481"/>
                  <a:gd name="T13" fmla="*/ 0 h 337"/>
                  <a:gd name="T14" fmla="*/ 0 60000 65536"/>
                  <a:gd name="T15" fmla="*/ 0 60000 65536"/>
                  <a:gd name="T16" fmla="*/ 0 60000 65536"/>
                  <a:gd name="T17" fmla="*/ 0 60000 65536"/>
                  <a:gd name="T18" fmla="*/ 0 60000 65536"/>
                  <a:gd name="T19" fmla="*/ 0 60000 65536"/>
                  <a:gd name="T20" fmla="*/ 0 60000 65536"/>
                  <a:gd name="T21" fmla="*/ 0 w 481"/>
                  <a:gd name="T22" fmla="*/ 0 h 337"/>
                  <a:gd name="T23" fmla="*/ 481 w 481"/>
                  <a:gd name="T24" fmla="*/ 337 h 3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 h="337">
                    <a:moveTo>
                      <a:pt x="480" y="0"/>
                    </a:moveTo>
                    <a:lnTo>
                      <a:pt x="0" y="0"/>
                    </a:lnTo>
                    <a:lnTo>
                      <a:pt x="54" y="112"/>
                    </a:lnTo>
                    <a:lnTo>
                      <a:pt x="54" y="168"/>
                    </a:lnTo>
                    <a:lnTo>
                      <a:pt x="0" y="336"/>
                    </a:lnTo>
                    <a:lnTo>
                      <a:pt x="480" y="336"/>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2" name="Freeform 374">
                <a:extLst>
                  <a:ext uri="{FF2B5EF4-FFF2-40B4-BE49-F238E27FC236}">
                    <a16:creationId xmlns:a16="http://schemas.microsoft.com/office/drawing/2014/main" id="{6808C187-954A-C143-BC24-B413FF216B98}"/>
                  </a:ext>
                </a:extLst>
              </p:cNvPr>
              <p:cNvSpPr>
                <a:spLocks/>
              </p:cNvSpPr>
              <p:nvPr/>
            </p:nvSpPr>
            <p:spPr bwMode="auto">
              <a:xfrm>
                <a:off x="2871228" y="2469951"/>
                <a:ext cx="732620" cy="400240"/>
              </a:xfrm>
              <a:custGeom>
                <a:avLst/>
                <a:gdLst>
                  <a:gd name="T0" fmla="*/ 2147483647 w 529"/>
                  <a:gd name="T1" fmla="*/ 0 h 289"/>
                  <a:gd name="T2" fmla="*/ 2147483647 w 529"/>
                  <a:gd name="T3" fmla="*/ 2147483647 h 289"/>
                  <a:gd name="T4" fmla="*/ 2147483647 w 529"/>
                  <a:gd name="T5" fmla="*/ 2147483647 h 289"/>
                  <a:gd name="T6" fmla="*/ 2147483647 w 529"/>
                  <a:gd name="T7" fmla="*/ 2147483647 h 289"/>
                  <a:gd name="T8" fmla="*/ 0 w 529"/>
                  <a:gd name="T9" fmla="*/ 2147483647 h 289"/>
                  <a:gd name="T10" fmla="*/ 0 w 529"/>
                  <a:gd name="T11" fmla="*/ 2147483647 h 289"/>
                  <a:gd name="T12" fmla="*/ 2147483647 w 529"/>
                  <a:gd name="T13" fmla="*/ 0 h 289"/>
                  <a:gd name="T14" fmla="*/ 2147483647 w 529"/>
                  <a:gd name="T15" fmla="*/ 0 h 289"/>
                  <a:gd name="T16" fmla="*/ 0 60000 65536"/>
                  <a:gd name="T17" fmla="*/ 0 60000 65536"/>
                  <a:gd name="T18" fmla="*/ 0 60000 65536"/>
                  <a:gd name="T19" fmla="*/ 0 60000 65536"/>
                  <a:gd name="T20" fmla="*/ 0 60000 65536"/>
                  <a:gd name="T21" fmla="*/ 0 60000 65536"/>
                  <a:gd name="T22" fmla="*/ 0 60000 65536"/>
                  <a:gd name="T23" fmla="*/ 0 60000 65536"/>
                  <a:gd name="T24" fmla="*/ 0 w 529"/>
                  <a:gd name="T25" fmla="*/ 0 h 289"/>
                  <a:gd name="T26" fmla="*/ 529 w 529"/>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9" h="289">
                    <a:moveTo>
                      <a:pt x="528" y="0"/>
                    </a:moveTo>
                    <a:lnTo>
                      <a:pt x="528" y="288"/>
                    </a:lnTo>
                    <a:lnTo>
                      <a:pt x="48" y="288"/>
                    </a:lnTo>
                    <a:lnTo>
                      <a:pt x="48" y="230"/>
                    </a:lnTo>
                    <a:lnTo>
                      <a:pt x="0" y="173"/>
                    </a:lnTo>
                    <a:lnTo>
                      <a:pt x="0" y="58"/>
                    </a:lnTo>
                    <a:lnTo>
                      <a:pt x="48" y="0"/>
                    </a:lnTo>
                    <a:lnTo>
                      <a:pt x="52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3" name="Rectangle 375">
                <a:extLst>
                  <a:ext uri="{FF2B5EF4-FFF2-40B4-BE49-F238E27FC236}">
                    <a16:creationId xmlns:a16="http://schemas.microsoft.com/office/drawing/2014/main" id="{61C17947-6E15-EE45-ADE6-D33D40C5ADFD}"/>
                  </a:ext>
                </a:extLst>
              </p:cNvPr>
              <p:cNvSpPr>
                <a:spLocks noChangeArrowheads="1"/>
              </p:cNvSpPr>
              <p:nvPr/>
            </p:nvSpPr>
            <p:spPr bwMode="auto">
              <a:xfrm>
                <a:off x="3602462"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4" name="Freeform 376">
                <a:extLst>
                  <a:ext uri="{FF2B5EF4-FFF2-40B4-BE49-F238E27FC236}">
                    <a16:creationId xmlns:a16="http://schemas.microsoft.com/office/drawing/2014/main" id="{52E5BBD7-4CFB-6848-8641-EA327431F7E1}"/>
                  </a:ext>
                </a:extLst>
              </p:cNvPr>
              <p:cNvSpPr>
                <a:spLocks/>
              </p:cNvSpPr>
              <p:nvPr/>
            </p:nvSpPr>
            <p:spPr bwMode="auto">
              <a:xfrm>
                <a:off x="3735413" y="2868806"/>
                <a:ext cx="400241" cy="466716"/>
              </a:xfrm>
              <a:custGeom>
                <a:avLst/>
                <a:gdLst>
                  <a:gd name="T0" fmla="*/ 0 w 289"/>
                  <a:gd name="T1" fmla="*/ 0 h 337"/>
                  <a:gd name="T2" fmla="*/ 0 w 289"/>
                  <a:gd name="T3" fmla="*/ 2147483647 h 337"/>
                  <a:gd name="T4" fmla="*/ 2147483647 w 289"/>
                  <a:gd name="T5" fmla="*/ 2147483647 h 337"/>
                  <a:gd name="T6" fmla="*/ 2147483647 w 289"/>
                  <a:gd name="T7" fmla="*/ 2147483647 h 337"/>
                  <a:gd name="T8" fmla="*/ 2147483647 w 289"/>
                  <a:gd name="T9" fmla="*/ 2147483647 h 337"/>
                  <a:gd name="T10" fmla="*/ 2147483647 w 289"/>
                  <a:gd name="T11" fmla="*/ 2147483647 h 337"/>
                  <a:gd name="T12" fmla="*/ 2147483647 w 289"/>
                  <a:gd name="T13" fmla="*/ 2147483647 h 337"/>
                  <a:gd name="T14" fmla="*/ 2147483647 w 289"/>
                  <a:gd name="T15" fmla="*/ 0 h 337"/>
                  <a:gd name="T16" fmla="*/ 0 w 28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9"/>
                  <a:gd name="T28" fmla="*/ 0 h 337"/>
                  <a:gd name="T29" fmla="*/ 289 w 28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9" h="337">
                    <a:moveTo>
                      <a:pt x="0" y="0"/>
                    </a:moveTo>
                    <a:lnTo>
                      <a:pt x="0" y="144"/>
                    </a:lnTo>
                    <a:lnTo>
                      <a:pt x="48" y="144"/>
                    </a:lnTo>
                    <a:lnTo>
                      <a:pt x="48" y="336"/>
                    </a:lnTo>
                    <a:lnTo>
                      <a:pt x="288" y="336"/>
                    </a:lnTo>
                    <a:lnTo>
                      <a:pt x="288" y="144"/>
                    </a:lnTo>
                    <a:lnTo>
                      <a:pt x="240" y="144"/>
                    </a:lnTo>
                    <a:lnTo>
                      <a:pt x="24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5" name="Rectangle 323">
                <a:extLst>
                  <a:ext uri="{FF2B5EF4-FFF2-40B4-BE49-F238E27FC236}">
                    <a16:creationId xmlns:a16="http://schemas.microsoft.com/office/drawing/2014/main" id="{C9B82334-6DDC-B045-8AEF-A662B85DB943}"/>
                  </a:ext>
                </a:extLst>
              </p:cNvPr>
              <p:cNvSpPr>
                <a:spLocks noChangeArrowheads="1"/>
              </p:cNvSpPr>
              <p:nvPr/>
            </p:nvSpPr>
            <p:spPr bwMode="auto">
              <a:xfrm>
                <a:off x="6859780"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6" name="Freeform 336">
                <a:extLst>
                  <a:ext uri="{FF2B5EF4-FFF2-40B4-BE49-F238E27FC236}">
                    <a16:creationId xmlns:a16="http://schemas.microsoft.com/office/drawing/2014/main" id="{F1D6CFFE-03D1-114B-BF36-2199343428CD}"/>
                  </a:ext>
                </a:extLst>
              </p:cNvPr>
              <p:cNvSpPr>
                <a:spLocks/>
              </p:cNvSpPr>
              <p:nvPr/>
            </p:nvSpPr>
            <p:spPr bwMode="auto">
              <a:xfrm>
                <a:off x="5463787"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7" name="Rectangle 446">
                <a:extLst>
                  <a:ext uri="{FF2B5EF4-FFF2-40B4-BE49-F238E27FC236}">
                    <a16:creationId xmlns:a16="http://schemas.microsoft.com/office/drawing/2014/main" id="{1235A8B3-525B-9940-B449-88083556D4FC}"/>
                  </a:ext>
                </a:extLst>
              </p:cNvPr>
              <p:cNvSpPr>
                <a:spLocks noChangeArrowheads="1"/>
              </p:cNvSpPr>
              <p:nvPr/>
            </p:nvSpPr>
            <p:spPr bwMode="auto">
              <a:xfrm>
                <a:off x="6394449"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8" name="Rectangle 447">
                <a:extLst>
                  <a:ext uri="{FF2B5EF4-FFF2-40B4-BE49-F238E27FC236}">
                    <a16:creationId xmlns:a16="http://schemas.microsoft.com/office/drawing/2014/main" id="{B7718800-04DD-AD41-AE15-CBD6591175AA}"/>
                  </a:ext>
                </a:extLst>
              </p:cNvPr>
              <p:cNvSpPr>
                <a:spLocks noChangeArrowheads="1"/>
              </p:cNvSpPr>
              <p:nvPr/>
            </p:nvSpPr>
            <p:spPr bwMode="auto">
              <a:xfrm>
                <a:off x="6394449"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9" name="Freeform 41">
                <a:extLst>
                  <a:ext uri="{FF2B5EF4-FFF2-40B4-BE49-F238E27FC236}">
                    <a16:creationId xmlns:a16="http://schemas.microsoft.com/office/drawing/2014/main" id="{0190C960-66AB-5B43-A2D2-88C07C25E145}"/>
                  </a:ext>
                </a:extLst>
              </p:cNvPr>
              <p:cNvSpPr>
                <a:spLocks/>
              </p:cNvSpPr>
              <p:nvPr/>
            </p:nvSpPr>
            <p:spPr bwMode="auto">
              <a:xfrm>
                <a:off x="6394449"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0" name="Rectangle 342">
                <a:extLst>
                  <a:ext uri="{FF2B5EF4-FFF2-40B4-BE49-F238E27FC236}">
                    <a16:creationId xmlns:a16="http://schemas.microsoft.com/office/drawing/2014/main" id="{A8B11DCD-1EA1-534A-AD0E-E0E06A8CA0CC}"/>
                  </a:ext>
                </a:extLst>
              </p:cNvPr>
              <p:cNvSpPr>
                <a:spLocks noChangeArrowheads="1"/>
              </p:cNvSpPr>
              <p:nvPr/>
            </p:nvSpPr>
            <p:spPr bwMode="auto">
              <a:xfrm>
                <a:off x="5269899"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p>
                <a:pPr>
                  <a:spcBef>
                    <a:spcPct val="0"/>
                  </a:spcBef>
                </a:pPr>
                <a:endParaRPr lang="en-US" altLang="en-US" sz="2800" dirty="0">
                  <a:solidFill>
                    <a:prstClr val="black"/>
                  </a:solidFill>
                  <a:latin typeface="Times" pitchFamily="-128" charset="0"/>
                </a:endParaRPr>
              </a:p>
            </p:txBody>
          </p:sp>
          <p:sp>
            <p:nvSpPr>
              <p:cNvPr id="451" name="Rectangle 343">
                <a:extLst>
                  <a:ext uri="{FF2B5EF4-FFF2-40B4-BE49-F238E27FC236}">
                    <a16:creationId xmlns:a16="http://schemas.microsoft.com/office/drawing/2014/main" id="{9F356EF8-C515-004C-84B5-C9A9558E1A74}"/>
                  </a:ext>
                </a:extLst>
              </p:cNvPr>
              <p:cNvSpPr>
                <a:spLocks noChangeArrowheads="1"/>
              </p:cNvSpPr>
              <p:nvPr/>
            </p:nvSpPr>
            <p:spPr bwMode="auto">
              <a:xfrm>
                <a:off x="5660444" y="4262030"/>
                <a:ext cx="401625"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2" name="Rectangle 344">
                <a:extLst>
                  <a:ext uri="{FF2B5EF4-FFF2-40B4-BE49-F238E27FC236}">
                    <a16:creationId xmlns:a16="http://schemas.microsoft.com/office/drawing/2014/main" id="{B15F9412-21EB-0A40-A4F2-EB853D18C448}"/>
                  </a:ext>
                </a:extLst>
              </p:cNvPr>
              <p:cNvSpPr>
                <a:spLocks noChangeArrowheads="1"/>
              </p:cNvSpPr>
              <p:nvPr/>
            </p:nvSpPr>
            <p:spPr bwMode="auto">
              <a:xfrm>
                <a:off x="6319663" y="5128986"/>
                <a:ext cx="476410"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3" name="Rectangle 345">
                <a:extLst>
                  <a:ext uri="{FF2B5EF4-FFF2-40B4-BE49-F238E27FC236}">
                    <a16:creationId xmlns:a16="http://schemas.microsoft.com/office/drawing/2014/main" id="{73DB5CBC-6192-8141-B1A8-8F4F46054437}"/>
                  </a:ext>
                </a:extLst>
              </p:cNvPr>
              <p:cNvSpPr>
                <a:spLocks noChangeArrowheads="1"/>
              </p:cNvSpPr>
              <p:nvPr/>
            </p:nvSpPr>
            <p:spPr bwMode="auto">
              <a:xfrm>
                <a:off x="6794689" y="5128986"/>
                <a:ext cx="46671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4" name="Freeform 347">
                <a:extLst>
                  <a:ext uri="{FF2B5EF4-FFF2-40B4-BE49-F238E27FC236}">
                    <a16:creationId xmlns:a16="http://schemas.microsoft.com/office/drawing/2014/main" id="{E31D81BB-F712-1040-B774-7FB0286A664C}"/>
                  </a:ext>
                </a:extLst>
              </p:cNvPr>
              <p:cNvSpPr>
                <a:spLocks/>
              </p:cNvSpPr>
              <p:nvPr/>
            </p:nvSpPr>
            <p:spPr bwMode="auto">
              <a:xfrm>
                <a:off x="2937704" y="2868806"/>
                <a:ext cx="865572" cy="466716"/>
              </a:xfrm>
              <a:custGeom>
                <a:avLst/>
                <a:gdLst>
                  <a:gd name="T0" fmla="*/ 0 w 625"/>
                  <a:gd name="T1" fmla="*/ 0 h 337"/>
                  <a:gd name="T2" fmla="*/ 2147483647 w 625"/>
                  <a:gd name="T3" fmla="*/ 0 h 337"/>
                  <a:gd name="T4" fmla="*/ 2147483647 w 625"/>
                  <a:gd name="T5" fmla="*/ 2147483647 h 337"/>
                  <a:gd name="T6" fmla="*/ 2147483647 w 625"/>
                  <a:gd name="T7" fmla="*/ 2147483647 h 337"/>
                  <a:gd name="T8" fmla="*/ 2147483647 w 625"/>
                  <a:gd name="T9" fmla="*/ 2147483647 h 337"/>
                  <a:gd name="T10" fmla="*/ 2147483647 w 625"/>
                  <a:gd name="T11" fmla="*/ 2147483647 h 337"/>
                  <a:gd name="T12" fmla="*/ 2147483647 w 625"/>
                  <a:gd name="T13" fmla="*/ 2147483647 h 337"/>
                  <a:gd name="T14" fmla="*/ 2147483647 w 625"/>
                  <a:gd name="T15" fmla="*/ 2147483647 h 337"/>
                  <a:gd name="T16" fmla="*/ 0 w 625"/>
                  <a:gd name="T17" fmla="*/ 2147483647 h 337"/>
                  <a:gd name="T18" fmla="*/ 0 w 625"/>
                  <a:gd name="T19" fmla="*/ 2147483647 h 337"/>
                  <a:gd name="T20" fmla="*/ 2147483647 w 625"/>
                  <a:gd name="T21" fmla="*/ 2147483647 h 337"/>
                  <a:gd name="T22" fmla="*/ 2147483647 w 625"/>
                  <a:gd name="T23" fmla="*/ 2147483647 h 337"/>
                  <a:gd name="T24" fmla="*/ 0 w 625"/>
                  <a:gd name="T25" fmla="*/ 2147483647 h 337"/>
                  <a:gd name="T26" fmla="*/ 0 w 625"/>
                  <a:gd name="T27" fmla="*/ 0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5"/>
                  <a:gd name="T43" fmla="*/ 0 h 337"/>
                  <a:gd name="T44" fmla="*/ 625 w 625"/>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5" h="337">
                    <a:moveTo>
                      <a:pt x="0" y="0"/>
                    </a:moveTo>
                    <a:lnTo>
                      <a:pt x="576" y="0"/>
                    </a:lnTo>
                    <a:lnTo>
                      <a:pt x="576" y="144"/>
                    </a:lnTo>
                    <a:lnTo>
                      <a:pt x="624" y="144"/>
                    </a:lnTo>
                    <a:lnTo>
                      <a:pt x="624" y="336"/>
                    </a:lnTo>
                    <a:lnTo>
                      <a:pt x="48" y="336"/>
                    </a:lnTo>
                    <a:lnTo>
                      <a:pt x="48" y="280"/>
                    </a:lnTo>
                    <a:lnTo>
                      <a:pt x="0" y="280"/>
                    </a:lnTo>
                    <a:lnTo>
                      <a:pt x="0" y="224"/>
                    </a:lnTo>
                    <a:lnTo>
                      <a:pt x="48" y="168"/>
                    </a:lnTo>
                    <a:lnTo>
                      <a:pt x="48" y="112"/>
                    </a:lnTo>
                    <a:lnTo>
                      <a:pt x="0" y="56"/>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5" name="Freeform 348">
                <a:extLst>
                  <a:ext uri="{FF2B5EF4-FFF2-40B4-BE49-F238E27FC236}">
                    <a16:creationId xmlns:a16="http://schemas.microsoft.com/office/drawing/2014/main" id="{09748F7E-CA4D-EF4A-B488-E44E9B30603C}"/>
                  </a:ext>
                </a:extLst>
              </p:cNvPr>
              <p:cNvSpPr>
                <a:spLocks/>
              </p:cNvSpPr>
              <p:nvPr/>
            </p:nvSpPr>
            <p:spPr bwMode="auto">
              <a:xfrm>
                <a:off x="5929118"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6" name="Freeform 350">
                <a:extLst>
                  <a:ext uri="{FF2B5EF4-FFF2-40B4-BE49-F238E27FC236}">
                    <a16:creationId xmlns:a16="http://schemas.microsoft.com/office/drawing/2014/main" id="{53BECDC0-D59B-0940-BEE8-F85E5703E5A7}"/>
                  </a:ext>
                </a:extLst>
              </p:cNvPr>
              <p:cNvSpPr>
                <a:spLocks/>
              </p:cNvSpPr>
              <p:nvPr/>
            </p:nvSpPr>
            <p:spPr bwMode="auto">
              <a:xfrm>
                <a:off x="3203606" y="4264799"/>
                <a:ext cx="1062229" cy="469485"/>
              </a:xfrm>
              <a:custGeom>
                <a:avLst/>
                <a:gdLst>
                  <a:gd name="T0" fmla="*/ 0 w 769"/>
                  <a:gd name="T1" fmla="*/ 0 h 337"/>
                  <a:gd name="T2" fmla="*/ 2147483647 w 769"/>
                  <a:gd name="T3" fmla="*/ 0 h 337"/>
                  <a:gd name="T4" fmla="*/ 2147483647 w 769"/>
                  <a:gd name="T5" fmla="*/ 2147483647 h 337"/>
                  <a:gd name="T6" fmla="*/ 2147483647 w 769"/>
                  <a:gd name="T7" fmla="*/ 2147483647 h 337"/>
                  <a:gd name="T8" fmla="*/ 2147483647 w 769"/>
                  <a:gd name="T9" fmla="*/ 2147483647 h 337"/>
                  <a:gd name="T10" fmla="*/ 2147483647 w 769"/>
                  <a:gd name="T11" fmla="*/ 2147483647 h 337"/>
                  <a:gd name="T12" fmla="*/ 2147483647 w 769"/>
                  <a:gd name="T13" fmla="*/ 2147483647 h 337"/>
                  <a:gd name="T14" fmla="*/ 2147483647 w 769"/>
                  <a:gd name="T15" fmla="*/ 2147483647 h 337"/>
                  <a:gd name="T16" fmla="*/ 0 w 769"/>
                  <a:gd name="T17" fmla="*/ 2147483647 h 337"/>
                  <a:gd name="T18" fmla="*/ 2147483647 w 769"/>
                  <a:gd name="T19" fmla="*/ 2147483647 h 337"/>
                  <a:gd name="T20" fmla="*/ 0 w 769"/>
                  <a:gd name="T21" fmla="*/ 0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9"/>
                  <a:gd name="T34" fmla="*/ 0 h 337"/>
                  <a:gd name="T35" fmla="*/ 769 w 769"/>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9" h="337">
                    <a:moveTo>
                      <a:pt x="0" y="0"/>
                    </a:moveTo>
                    <a:lnTo>
                      <a:pt x="768" y="0"/>
                    </a:lnTo>
                    <a:lnTo>
                      <a:pt x="768" y="336"/>
                    </a:lnTo>
                    <a:lnTo>
                      <a:pt x="144" y="336"/>
                    </a:lnTo>
                    <a:lnTo>
                      <a:pt x="96" y="288"/>
                    </a:lnTo>
                    <a:lnTo>
                      <a:pt x="144" y="240"/>
                    </a:lnTo>
                    <a:lnTo>
                      <a:pt x="96" y="192"/>
                    </a:lnTo>
                    <a:lnTo>
                      <a:pt x="96" y="144"/>
                    </a:lnTo>
                    <a:lnTo>
                      <a:pt x="0" y="96"/>
                    </a:lnTo>
                    <a:lnTo>
                      <a:pt x="48"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7" name="Freeform 351">
                <a:extLst>
                  <a:ext uri="{FF2B5EF4-FFF2-40B4-BE49-F238E27FC236}">
                    <a16:creationId xmlns:a16="http://schemas.microsoft.com/office/drawing/2014/main" id="{4EFB0E21-146C-0241-AFF5-E18797D403E8}"/>
                  </a:ext>
                </a:extLst>
              </p:cNvPr>
              <p:cNvSpPr>
                <a:spLocks/>
              </p:cNvSpPr>
              <p:nvPr/>
            </p:nvSpPr>
            <p:spPr bwMode="auto">
              <a:xfrm>
                <a:off x="5131407" y="3799468"/>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8" name="Rectangle 358">
                <a:extLst>
                  <a:ext uri="{FF2B5EF4-FFF2-40B4-BE49-F238E27FC236}">
                    <a16:creationId xmlns:a16="http://schemas.microsoft.com/office/drawing/2014/main" id="{DAB4B316-15A9-FE4F-ADA8-886E6F86D3DC}"/>
                  </a:ext>
                </a:extLst>
              </p:cNvPr>
              <p:cNvSpPr>
                <a:spLocks noChangeArrowheads="1"/>
              </p:cNvSpPr>
              <p:nvPr/>
            </p:nvSpPr>
            <p:spPr bwMode="auto">
              <a:xfrm>
                <a:off x="4339237"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9" name="Freeform 377">
                <a:extLst>
                  <a:ext uri="{FF2B5EF4-FFF2-40B4-BE49-F238E27FC236}">
                    <a16:creationId xmlns:a16="http://schemas.microsoft.com/office/drawing/2014/main" id="{EAF26871-B67B-BB41-8AC7-BAED19C576A7}"/>
                  </a:ext>
                </a:extLst>
              </p:cNvPr>
              <p:cNvSpPr>
                <a:spLocks/>
              </p:cNvSpPr>
              <p:nvPr/>
            </p:nvSpPr>
            <p:spPr bwMode="auto">
              <a:xfrm>
                <a:off x="3004180" y="3334137"/>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0 w 577"/>
                  <a:gd name="T15" fmla="*/ 0 h 337"/>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337"/>
                  <a:gd name="T26" fmla="*/ 577 w 577"/>
                  <a:gd name="T27" fmla="*/ 337 h 3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337">
                    <a:moveTo>
                      <a:pt x="0" y="0"/>
                    </a:moveTo>
                    <a:lnTo>
                      <a:pt x="576" y="0"/>
                    </a:lnTo>
                    <a:lnTo>
                      <a:pt x="576" y="336"/>
                    </a:lnTo>
                    <a:lnTo>
                      <a:pt x="96" y="336"/>
                    </a:lnTo>
                    <a:lnTo>
                      <a:pt x="96" y="280"/>
                    </a:lnTo>
                    <a:lnTo>
                      <a:pt x="48" y="224"/>
                    </a:lnTo>
                    <a:lnTo>
                      <a:pt x="0" y="11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0" name="Rectangle 378">
                <a:extLst>
                  <a:ext uri="{FF2B5EF4-FFF2-40B4-BE49-F238E27FC236}">
                    <a16:creationId xmlns:a16="http://schemas.microsoft.com/office/drawing/2014/main" id="{DBBDFE85-6512-E540-BCC6-9220DEBA33F2}"/>
                  </a:ext>
                </a:extLst>
              </p:cNvPr>
              <p:cNvSpPr>
                <a:spLocks noChangeArrowheads="1"/>
              </p:cNvSpPr>
              <p:nvPr/>
            </p:nvSpPr>
            <p:spPr bwMode="auto">
              <a:xfrm>
                <a:off x="3799119" y="3334137"/>
                <a:ext cx="5401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1" name="Freeform 379">
                <a:extLst>
                  <a:ext uri="{FF2B5EF4-FFF2-40B4-BE49-F238E27FC236}">
                    <a16:creationId xmlns:a16="http://schemas.microsoft.com/office/drawing/2014/main" id="{2018AB3D-9395-F043-BFE9-F8AB0243C3EC}"/>
                  </a:ext>
                </a:extLst>
              </p:cNvPr>
              <p:cNvSpPr>
                <a:spLocks/>
              </p:cNvSpPr>
              <p:nvPr/>
            </p:nvSpPr>
            <p:spPr bwMode="auto">
              <a:xfrm>
                <a:off x="3403035" y="4732900"/>
                <a:ext cx="533192" cy="397470"/>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2147483647 w 385"/>
                  <a:gd name="T11" fmla="*/ 2147483647 h 289"/>
                  <a:gd name="T12" fmla="*/ 0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0" y="0"/>
                    </a:moveTo>
                    <a:lnTo>
                      <a:pt x="384" y="0"/>
                    </a:lnTo>
                    <a:lnTo>
                      <a:pt x="384" y="288"/>
                    </a:lnTo>
                    <a:lnTo>
                      <a:pt x="48" y="288"/>
                    </a:lnTo>
                    <a:lnTo>
                      <a:pt x="0" y="192"/>
                    </a:lnTo>
                    <a:lnTo>
                      <a:pt x="48"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2" name="Freeform 380">
                <a:extLst>
                  <a:ext uri="{FF2B5EF4-FFF2-40B4-BE49-F238E27FC236}">
                    <a16:creationId xmlns:a16="http://schemas.microsoft.com/office/drawing/2014/main" id="{7D893A25-0908-0A47-A1A2-6DB3A8C5AC99}"/>
                  </a:ext>
                </a:extLst>
              </p:cNvPr>
              <p:cNvSpPr>
                <a:spLocks/>
              </p:cNvSpPr>
              <p:nvPr/>
            </p:nvSpPr>
            <p:spPr bwMode="auto">
              <a:xfrm>
                <a:off x="3403035" y="5128986"/>
                <a:ext cx="533192" cy="394700"/>
              </a:xfrm>
              <a:custGeom>
                <a:avLst/>
                <a:gdLst>
                  <a:gd name="T0" fmla="*/ 2147483647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0 w 385"/>
                  <a:gd name="T11" fmla="*/ 2147483647 h 289"/>
                  <a:gd name="T12" fmla="*/ 2147483647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48" y="0"/>
                    </a:moveTo>
                    <a:lnTo>
                      <a:pt x="384" y="0"/>
                    </a:lnTo>
                    <a:lnTo>
                      <a:pt x="384" y="288"/>
                    </a:lnTo>
                    <a:lnTo>
                      <a:pt x="48" y="288"/>
                    </a:lnTo>
                    <a:lnTo>
                      <a:pt x="0" y="192"/>
                    </a:lnTo>
                    <a:lnTo>
                      <a:pt x="0" y="96"/>
                    </a:lnTo>
                    <a:lnTo>
                      <a:pt x="4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3" name="Freeform 381">
                <a:extLst>
                  <a:ext uri="{FF2B5EF4-FFF2-40B4-BE49-F238E27FC236}">
                    <a16:creationId xmlns:a16="http://schemas.microsoft.com/office/drawing/2014/main" id="{911D809E-07EF-9848-AFEA-377B56B212C5}"/>
                  </a:ext>
                </a:extLst>
              </p:cNvPr>
              <p:cNvSpPr>
                <a:spLocks/>
              </p:cNvSpPr>
              <p:nvPr/>
            </p:nvSpPr>
            <p:spPr bwMode="auto">
              <a:xfrm>
                <a:off x="3868366"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4" name="Freeform 382">
                <a:extLst>
                  <a:ext uri="{FF2B5EF4-FFF2-40B4-BE49-F238E27FC236}">
                    <a16:creationId xmlns:a16="http://schemas.microsoft.com/office/drawing/2014/main" id="{1D2B9E93-F342-D247-BE80-AA185543DEED}"/>
                  </a:ext>
                </a:extLst>
              </p:cNvPr>
              <p:cNvSpPr>
                <a:spLocks/>
              </p:cNvSpPr>
              <p:nvPr/>
            </p:nvSpPr>
            <p:spPr bwMode="auto">
              <a:xfrm>
                <a:off x="4267220"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5" name="Rectangle 383">
                <a:extLst>
                  <a:ext uri="{FF2B5EF4-FFF2-40B4-BE49-F238E27FC236}">
                    <a16:creationId xmlns:a16="http://schemas.microsoft.com/office/drawing/2014/main" id="{FCB2FB1F-0B3B-374F-99A3-8F5F51A5FA75}"/>
                  </a:ext>
                </a:extLst>
              </p:cNvPr>
              <p:cNvSpPr>
                <a:spLocks noChangeArrowheads="1"/>
              </p:cNvSpPr>
              <p:nvPr/>
            </p:nvSpPr>
            <p:spPr bwMode="auto">
              <a:xfrm>
                <a:off x="3934842" y="4732900"/>
                <a:ext cx="46810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6" name="Rectangle 384">
                <a:extLst>
                  <a:ext uri="{FF2B5EF4-FFF2-40B4-BE49-F238E27FC236}">
                    <a16:creationId xmlns:a16="http://schemas.microsoft.com/office/drawing/2014/main" id="{FA5F53D4-C02F-7E49-9DE9-94FDE4E4ED49}"/>
                  </a:ext>
                </a:extLst>
              </p:cNvPr>
              <p:cNvSpPr>
                <a:spLocks noChangeArrowheads="1"/>
              </p:cNvSpPr>
              <p:nvPr/>
            </p:nvSpPr>
            <p:spPr bwMode="auto">
              <a:xfrm>
                <a:off x="4727012" y="4264799"/>
                <a:ext cx="47087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7" name="Rectangle 385">
                <a:extLst>
                  <a:ext uri="{FF2B5EF4-FFF2-40B4-BE49-F238E27FC236}">
                    <a16:creationId xmlns:a16="http://schemas.microsoft.com/office/drawing/2014/main" id="{FBDD2B90-399F-8D42-B3DB-35572549F411}"/>
                  </a:ext>
                </a:extLst>
              </p:cNvPr>
              <p:cNvSpPr>
                <a:spLocks noChangeArrowheads="1"/>
              </p:cNvSpPr>
              <p:nvPr/>
            </p:nvSpPr>
            <p:spPr bwMode="auto">
              <a:xfrm>
                <a:off x="4402943" y="4732900"/>
                <a:ext cx="523497"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8" name="Rectangle 386">
                <a:extLst>
                  <a:ext uri="{FF2B5EF4-FFF2-40B4-BE49-F238E27FC236}">
                    <a16:creationId xmlns:a16="http://schemas.microsoft.com/office/drawing/2014/main" id="{7A580B94-5742-8643-BE80-CF749615FEC7}"/>
                  </a:ext>
                </a:extLst>
              </p:cNvPr>
              <p:cNvSpPr>
                <a:spLocks noChangeArrowheads="1"/>
              </p:cNvSpPr>
              <p:nvPr/>
            </p:nvSpPr>
            <p:spPr bwMode="auto">
              <a:xfrm>
                <a:off x="5402850" y="4732900"/>
                <a:ext cx="457022"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9" name="Rectangle 387">
                <a:extLst>
                  <a:ext uri="{FF2B5EF4-FFF2-40B4-BE49-F238E27FC236}">
                    <a16:creationId xmlns:a16="http://schemas.microsoft.com/office/drawing/2014/main" id="{31A92840-7FB3-CC4C-92E1-A0B2F69F42D4}"/>
                  </a:ext>
                </a:extLst>
              </p:cNvPr>
              <p:cNvSpPr>
                <a:spLocks noChangeArrowheads="1"/>
              </p:cNvSpPr>
              <p:nvPr/>
            </p:nvSpPr>
            <p:spPr bwMode="auto">
              <a:xfrm>
                <a:off x="4402943" y="5128986"/>
                <a:ext cx="523497"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0" name="Rectangle 388">
                <a:extLst>
                  <a:ext uri="{FF2B5EF4-FFF2-40B4-BE49-F238E27FC236}">
                    <a16:creationId xmlns:a16="http://schemas.microsoft.com/office/drawing/2014/main" id="{5FD4064C-8B6D-154A-8781-AE6D28783D2A}"/>
                  </a:ext>
                </a:extLst>
              </p:cNvPr>
              <p:cNvSpPr>
                <a:spLocks noChangeArrowheads="1"/>
              </p:cNvSpPr>
              <p:nvPr/>
            </p:nvSpPr>
            <p:spPr bwMode="auto">
              <a:xfrm>
                <a:off x="4925056" y="5128986"/>
                <a:ext cx="477795"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1" name="Rectangle 389">
                <a:extLst>
                  <a:ext uri="{FF2B5EF4-FFF2-40B4-BE49-F238E27FC236}">
                    <a16:creationId xmlns:a16="http://schemas.microsoft.com/office/drawing/2014/main" id="{96DFE21B-0F79-9947-A127-890E80A8DBB4}"/>
                  </a:ext>
                </a:extLst>
              </p:cNvPr>
              <p:cNvSpPr>
                <a:spLocks noChangeArrowheads="1"/>
              </p:cNvSpPr>
              <p:nvPr/>
            </p:nvSpPr>
            <p:spPr bwMode="auto">
              <a:xfrm>
                <a:off x="5402850" y="5128986"/>
                <a:ext cx="457022"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2" name="Rectangle 390">
                <a:extLst>
                  <a:ext uri="{FF2B5EF4-FFF2-40B4-BE49-F238E27FC236}">
                    <a16:creationId xmlns:a16="http://schemas.microsoft.com/office/drawing/2014/main" id="{BEBBAED5-6620-B546-9838-43FEB203FEE6}"/>
                  </a:ext>
                </a:extLst>
              </p:cNvPr>
              <p:cNvSpPr>
                <a:spLocks noChangeArrowheads="1"/>
              </p:cNvSpPr>
              <p:nvPr/>
            </p:nvSpPr>
            <p:spPr bwMode="auto">
              <a:xfrm>
                <a:off x="4533125" y="1672240"/>
                <a:ext cx="46256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3" name="Freeform 391">
                <a:extLst>
                  <a:ext uri="{FF2B5EF4-FFF2-40B4-BE49-F238E27FC236}">
                    <a16:creationId xmlns:a16="http://schemas.microsoft.com/office/drawing/2014/main" id="{1230505D-3024-004A-AC00-4CAB5E7D61F8}"/>
                  </a:ext>
                </a:extLst>
              </p:cNvPr>
              <p:cNvSpPr>
                <a:spLocks/>
              </p:cNvSpPr>
              <p:nvPr/>
            </p:nvSpPr>
            <p:spPr bwMode="auto">
              <a:xfrm>
                <a:off x="3137131" y="3799468"/>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2147483647 w 577"/>
                  <a:gd name="T15" fmla="*/ 2147483647 h 337"/>
                  <a:gd name="T16" fmla="*/ 0 w 57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
                  <a:gd name="T28" fmla="*/ 0 h 337"/>
                  <a:gd name="T29" fmla="*/ 577 w 57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 h="337">
                    <a:moveTo>
                      <a:pt x="0" y="0"/>
                    </a:moveTo>
                    <a:lnTo>
                      <a:pt x="528" y="0"/>
                    </a:lnTo>
                    <a:lnTo>
                      <a:pt x="528" y="192"/>
                    </a:lnTo>
                    <a:lnTo>
                      <a:pt x="576" y="192"/>
                    </a:lnTo>
                    <a:lnTo>
                      <a:pt x="576" y="336"/>
                    </a:lnTo>
                    <a:lnTo>
                      <a:pt x="48" y="336"/>
                    </a:lnTo>
                    <a:lnTo>
                      <a:pt x="0" y="224"/>
                    </a:lnTo>
                    <a:lnTo>
                      <a:pt x="48" y="16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4" name="Rectangle 392">
                <a:extLst>
                  <a:ext uri="{FF2B5EF4-FFF2-40B4-BE49-F238E27FC236}">
                    <a16:creationId xmlns:a16="http://schemas.microsoft.com/office/drawing/2014/main" id="{B966E40C-3456-F844-9D84-2EB79677620A}"/>
                  </a:ext>
                </a:extLst>
              </p:cNvPr>
              <p:cNvSpPr>
                <a:spLocks noChangeArrowheads="1"/>
              </p:cNvSpPr>
              <p:nvPr/>
            </p:nvSpPr>
            <p:spPr bwMode="auto">
              <a:xfrm>
                <a:off x="3934842" y="5128986"/>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5" name="Rectangle 346">
                <a:extLst>
                  <a:ext uri="{FF2B5EF4-FFF2-40B4-BE49-F238E27FC236}">
                    <a16:creationId xmlns:a16="http://schemas.microsoft.com/office/drawing/2014/main" id="{FAB81FB8-9A9A-0949-9B3C-FB8D78FBFD97}"/>
                  </a:ext>
                </a:extLst>
              </p:cNvPr>
              <p:cNvSpPr>
                <a:spLocks noChangeArrowheads="1"/>
              </p:cNvSpPr>
              <p:nvPr/>
            </p:nvSpPr>
            <p:spPr bwMode="auto">
              <a:xfrm>
                <a:off x="5924963" y="2007389"/>
                <a:ext cx="469485" cy="46256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6" name="Freeform 349">
                <a:extLst>
                  <a:ext uri="{FF2B5EF4-FFF2-40B4-BE49-F238E27FC236}">
                    <a16:creationId xmlns:a16="http://schemas.microsoft.com/office/drawing/2014/main" id="{F0C3C2B5-9A30-7C40-A1CD-D8885F60B3F7}"/>
                  </a:ext>
                </a:extLst>
              </p:cNvPr>
              <p:cNvSpPr>
                <a:spLocks/>
              </p:cNvSpPr>
              <p:nvPr/>
            </p:nvSpPr>
            <p:spPr bwMode="auto">
              <a:xfrm>
                <a:off x="7790442" y="2262213"/>
                <a:ext cx="752009" cy="541501"/>
              </a:xfrm>
              <a:custGeom>
                <a:avLst/>
                <a:gdLst>
                  <a:gd name="T0" fmla="*/ 0 w 529"/>
                  <a:gd name="T1" fmla="*/ 0 h 385"/>
                  <a:gd name="T2" fmla="*/ 2147483647 w 529"/>
                  <a:gd name="T3" fmla="*/ 0 h 385"/>
                  <a:gd name="T4" fmla="*/ 2147483647 w 529"/>
                  <a:gd name="T5" fmla="*/ 2147483647 h 385"/>
                  <a:gd name="T6" fmla="*/ 2147483647 w 529"/>
                  <a:gd name="T7" fmla="*/ 2147483647 h 385"/>
                  <a:gd name="T8" fmla="*/ 2147483647 w 529"/>
                  <a:gd name="T9" fmla="*/ 2147483647 h 385"/>
                  <a:gd name="T10" fmla="*/ 2147483647 w 529"/>
                  <a:gd name="T11" fmla="*/ 2147483647 h 385"/>
                  <a:gd name="T12" fmla="*/ 2147483647 w 529"/>
                  <a:gd name="T13" fmla="*/ 2147483647 h 385"/>
                  <a:gd name="T14" fmla="*/ 2147483647 w 529"/>
                  <a:gd name="T15" fmla="*/ 2147483647 h 385"/>
                  <a:gd name="T16" fmla="*/ 0 w 529"/>
                  <a:gd name="T17" fmla="*/ 2147483647 h 385"/>
                  <a:gd name="T18" fmla="*/ 0 w 529"/>
                  <a:gd name="T19" fmla="*/ 0 h 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9"/>
                  <a:gd name="T31" fmla="*/ 0 h 385"/>
                  <a:gd name="T32" fmla="*/ 529 w 529"/>
                  <a:gd name="T33" fmla="*/ 385 h 3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9" h="385">
                    <a:moveTo>
                      <a:pt x="0" y="0"/>
                    </a:moveTo>
                    <a:lnTo>
                      <a:pt x="370" y="0"/>
                    </a:lnTo>
                    <a:lnTo>
                      <a:pt x="370" y="48"/>
                    </a:lnTo>
                    <a:lnTo>
                      <a:pt x="422" y="96"/>
                    </a:lnTo>
                    <a:lnTo>
                      <a:pt x="422" y="144"/>
                    </a:lnTo>
                    <a:lnTo>
                      <a:pt x="422" y="240"/>
                    </a:lnTo>
                    <a:lnTo>
                      <a:pt x="475" y="288"/>
                    </a:lnTo>
                    <a:lnTo>
                      <a:pt x="528" y="384"/>
                    </a:lnTo>
                    <a:lnTo>
                      <a:pt x="0" y="38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7" name="Rectangle 352">
                <a:extLst>
                  <a:ext uri="{FF2B5EF4-FFF2-40B4-BE49-F238E27FC236}">
                    <a16:creationId xmlns:a16="http://schemas.microsoft.com/office/drawing/2014/main" id="{D0AFC228-2D7E-DA47-9139-AA03CD5873FC}"/>
                  </a:ext>
                </a:extLst>
              </p:cNvPr>
              <p:cNvSpPr>
                <a:spLocks noChangeArrowheads="1"/>
              </p:cNvSpPr>
              <p:nvPr/>
            </p:nvSpPr>
            <p:spPr bwMode="auto">
              <a:xfrm>
                <a:off x="6059300" y="4262030"/>
                <a:ext cx="534577"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8" name="Rectangle 353">
                <a:extLst>
                  <a:ext uri="{FF2B5EF4-FFF2-40B4-BE49-F238E27FC236}">
                    <a16:creationId xmlns:a16="http://schemas.microsoft.com/office/drawing/2014/main" id="{A89558D6-3E5C-4141-8BD3-B4F3136BFFB8}"/>
                  </a:ext>
                </a:extLst>
              </p:cNvPr>
              <p:cNvSpPr>
                <a:spLocks noChangeArrowheads="1"/>
              </p:cNvSpPr>
              <p:nvPr/>
            </p:nvSpPr>
            <p:spPr bwMode="auto">
              <a:xfrm>
                <a:off x="7260020" y="5128986"/>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9" name="Rectangle 394">
                <a:extLst>
                  <a:ext uri="{FF2B5EF4-FFF2-40B4-BE49-F238E27FC236}">
                    <a16:creationId xmlns:a16="http://schemas.microsoft.com/office/drawing/2014/main" id="{66218E4D-2155-0D4B-AFC3-81048E6A1D28}"/>
                  </a:ext>
                </a:extLst>
              </p:cNvPr>
              <p:cNvSpPr>
                <a:spLocks noChangeArrowheads="1"/>
              </p:cNvSpPr>
              <p:nvPr/>
            </p:nvSpPr>
            <p:spPr bwMode="auto">
              <a:xfrm>
                <a:off x="6859779" y="2468565"/>
                <a:ext cx="465331" cy="33376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0" name="Freeform 395">
                <a:extLst>
                  <a:ext uri="{FF2B5EF4-FFF2-40B4-BE49-F238E27FC236}">
                    <a16:creationId xmlns:a16="http://schemas.microsoft.com/office/drawing/2014/main" id="{FC40DD67-BDA0-2440-B97D-2797D2CAA37E}"/>
                  </a:ext>
                </a:extLst>
              </p:cNvPr>
              <p:cNvSpPr>
                <a:spLocks/>
              </p:cNvSpPr>
              <p:nvPr/>
            </p:nvSpPr>
            <p:spPr bwMode="auto">
              <a:xfrm>
                <a:off x="4995685" y="2796790"/>
                <a:ext cx="535962" cy="538731"/>
              </a:xfrm>
              <a:custGeom>
                <a:avLst/>
                <a:gdLst>
                  <a:gd name="T0" fmla="*/ 0 w 385"/>
                  <a:gd name="T1" fmla="*/ 0 h 385"/>
                  <a:gd name="T2" fmla="*/ 0 w 385"/>
                  <a:gd name="T3" fmla="*/ 2147483647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2147483647 w 385"/>
                  <a:gd name="T15" fmla="*/ 0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0" y="192"/>
                    </a:lnTo>
                    <a:lnTo>
                      <a:pt x="48" y="192"/>
                    </a:lnTo>
                    <a:lnTo>
                      <a:pt x="48" y="384"/>
                    </a:lnTo>
                    <a:lnTo>
                      <a:pt x="384" y="384"/>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1" name="Rectangle 396">
                <a:extLst>
                  <a:ext uri="{FF2B5EF4-FFF2-40B4-BE49-F238E27FC236}">
                    <a16:creationId xmlns:a16="http://schemas.microsoft.com/office/drawing/2014/main" id="{A5CE5BE3-5582-0245-9B9E-CADA47AA8947}"/>
                  </a:ext>
                </a:extLst>
              </p:cNvPr>
              <p:cNvSpPr>
                <a:spLocks noChangeArrowheads="1"/>
              </p:cNvSpPr>
              <p:nvPr/>
            </p:nvSpPr>
            <p:spPr bwMode="auto">
              <a:xfrm>
                <a:off x="7325111" y="2264984"/>
                <a:ext cx="465331" cy="540117"/>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2" name="Freeform 398">
                <a:extLst>
                  <a:ext uri="{FF2B5EF4-FFF2-40B4-BE49-F238E27FC236}">
                    <a16:creationId xmlns:a16="http://schemas.microsoft.com/office/drawing/2014/main" id="{0EF474A2-E4E6-F248-AF2D-2A42C1D750ED}"/>
                  </a:ext>
                </a:extLst>
              </p:cNvPr>
              <p:cNvSpPr>
                <a:spLocks/>
              </p:cNvSpPr>
              <p:nvPr/>
            </p:nvSpPr>
            <p:spPr bwMode="auto">
              <a:xfrm>
                <a:off x="8588152" y="3201185"/>
                <a:ext cx="732620" cy="400240"/>
              </a:xfrm>
              <a:custGeom>
                <a:avLst/>
                <a:gdLst>
                  <a:gd name="T0" fmla="*/ 2147483647 w 529"/>
                  <a:gd name="T1" fmla="*/ 0 h 289"/>
                  <a:gd name="T2" fmla="*/ 2147483647 w 529"/>
                  <a:gd name="T3" fmla="*/ 0 h 289"/>
                  <a:gd name="T4" fmla="*/ 2147483647 w 529"/>
                  <a:gd name="T5" fmla="*/ 2147483647 h 289"/>
                  <a:gd name="T6" fmla="*/ 0 w 529"/>
                  <a:gd name="T7" fmla="*/ 2147483647 h 289"/>
                  <a:gd name="T8" fmla="*/ 0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289"/>
                  <a:gd name="T29" fmla="*/ 529 w 529"/>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289">
                    <a:moveTo>
                      <a:pt x="240" y="0"/>
                    </a:moveTo>
                    <a:lnTo>
                      <a:pt x="96" y="0"/>
                    </a:lnTo>
                    <a:lnTo>
                      <a:pt x="96" y="96"/>
                    </a:lnTo>
                    <a:lnTo>
                      <a:pt x="0" y="96"/>
                    </a:lnTo>
                    <a:lnTo>
                      <a:pt x="0" y="288"/>
                    </a:lnTo>
                    <a:lnTo>
                      <a:pt x="528" y="288"/>
                    </a:lnTo>
                    <a:lnTo>
                      <a:pt x="480" y="192"/>
                    </a:lnTo>
                    <a:lnTo>
                      <a:pt x="288" y="96"/>
                    </a:lnTo>
                    <a:lnTo>
                      <a:pt x="24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3" name="Rectangle 399">
                <a:extLst>
                  <a:ext uri="{FF2B5EF4-FFF2-40B4-BE49-F238E27FC236}">
                    <a16:creationId xmlns:a16="http://schemas.microsoft.com/office/drawing/2014/main" id="{25733383-317C-0E4A-B8A4-8D022C37CD62}"/>
                  </a:ext>
                </a:extLst>
              </p:cNvPr>
              <p:cNvSpPr>
                <a:spLocks noChangeArrowheads="1"/>
              </p:cNvSpPr>
              <p:nvPr/>
            </p:nvSpPr>
            <p:spPr bwMode="auto">
              <a:xfrm>
                <a:off x="8117281"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4" name="Rectangle 400">
                <a:extLst>
                  <a:ext uri="{FF2B5EF4-FFF2-40B4-BE49-F238E27FC236}">
                    <a16:creationId xmlns:a16="http://schemas.microsoft.com/office/drawing/2014/main" id="{7D1CD90A-5E99-744E-8444-C3E1BD4651F3}"/>
                  </a:ext>
                </a:extLst>
              </p:cNvPr>
              <p:cNvSpPr>
                <a:spLocks noChangeArrowheads="1"/>
              </p:cNvSpPr>
              <p:nvPr/>
            </p:nvSpPr>
            <p:spPr bwMode="auto">
              <a:xfrm>
                <a:off x="5735229" y="3334137"/>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5" name="Rectangle 401">
                <a:extLst>
                  <a:ext uri="{FF2B5EF4-FFF2-40B4-BE49-F238E27FC236}">
                    <a16:creationId xmlns:a16="http://schemas.microsoft.com/office/drawing/2014/main" id="{6E922BF9-B009-D145-B2DA-815E143E11DF}"/>
                  </a:ext>
                </a:extLst>
              </p:cNvPr>
              <p:cNvSpPr>
                <a:spLocks noChangeArrowheads="1"/>
              </p:cNvSpPr>
              <p:nvPr/>
            </p:nvSpPr>
            <p:spPr bwMode="auto">
              <a:xfrm>
                <a:off x="6657582"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6" name="Freeform 402">
                <a:extLst>
                  <a:ext uri="{FF2B5EF4-FFF2-40B4-BE49-F238E27FC236}">
                    <a16:creationId xmlns:a16="http://schemas.microsoft.com/office/drawing/2014/main" id="{AE3CC953-E39B-E24E-BAE1-5BC11FBB4689}"/>
                  </a:ext>
                </a:extLst>
              </p:cNvPr>
              <p:cNvSpPr>
                <a:spLocks/>
              </p:cNvSpPr>
              <p:nvPr/>
            </p:nvSpPr>
            <p:spPr bwMode="auto">
              <a:xfrm>
                <a:off x="5995594" y="3799468"/>
                <a:ext cx="732620" cy="466716"/>
              </a:xfrm>
              <a:custGeom>
                <a:avLst/>
                <a:gdLst>
                  <a:gd name="T0" fmla="*/ 0 w 529"/>
                  <a:gd name="T1" fmla="*/ 0 h 337"/>
                  <a:gd name="T2" fmla="*/ 0 w 529"/>
                  <a:gd name="T3" fmla="*/ 2147483647 h 337"/>
                  <a:gd name="T4" fmla="*/ 2147483647 w 529"/>
                  <a:gd name="T5" fmla="*/ 2147483647 h 337"/>
                  <a:gd name="T6" fmla="*/ 2147483647 w 529"/>
                  <a:gd name="T7" fmla="*/ 2147483647 h 337"/>
                  <a:gd name="T8" fmla="*/ 2147483647 w 529"/>
                  <a:gd name="T9" fmla="*/ 2147483647 h 337"/>
                  <a:gd name="T10" fmla="*/ 2147483647 w 529"/>
                  <a:gd name="T11" fmla="*/ 2147483647 h 337"/>
                  <a:gd name="T12" fmla="*/ 2147483647 w 529"/>
                  <a:gd name="T13" fmla="*/ 2147483647 h 337"/>
                  <a:gd name="T14" fmla="*/ 2147483647 w 529"/>
                  <a:gd name="T15" fmla="*/ 0 h 337"/>
                  <a:gd name="T16" fmla="*/ 0 w 52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337"/>
                  <a:gd name="T29" fmla="*/ 529 w 52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337">
                    <a:moveTo>
                      <a:pt x="0" y="0"/>
                    </a:moveTo>
                    <a:lnTo>
                      <a:pt x="0" y="192"/>
                    </a:lnTo>
                    <a:lnTo>
                      <a:pt x="48" y="192"/>
                    </a:lnTo>
                    <a:lnTo>
                      <a:pt x="48" y="336"/>
                    </a:lnTo>
                    <a:lnTo>
                      <a:pt x="528" y="336"/>
                    </a:lnTo>
                    <a:lnTo>
                      <a:pt x="528" y="192"/>
                    </a:lnTo>
                    <a:lnTo>
                      <a:pt x="480" y="192"/>
                    </a:lnTo>
                    <a:lnTo>
                      <a:pt x="48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7" name="Rectangle 404">
                <a:extLst>
                  <a:ext uri="{FF2B5EF4-FFF2-40B4-BE49-F238E27FC236}">
                    <a16:creationId xmlns:a16="http://schemas.microsoft.com/office/drawing/2014/main" id="{9F52DA9A-59BD-C742-B809-D34245BCAAE8}"/>
                  </a:ext>
                </a:extLst>
              </p:cNvPr>
              <p:cNvSpPr>
                <a:spLocks noChangeArrowheads="1"/>
              </p:cNvSpPr>
              <p:nvPr/>
            </p:nvSpPr>
            <p:spPr bwMode="auto">
              <a:xfrm>
                <a:off x="6591106" y="4263414"/>
                <a:ext cx="473641"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r>
                  <a:rPr lang="en-US" altLang="en-US" sz="2800" dirty="0">
                    <a:solidFill>
                      <a:prstClr val="black"/>
                    </a:solidFill>
                    <a:latin typeface="Times" pitchFamily="-128" charset="0"/>
                  </a:rPr>
                  <a:t>        </a:t>
                </a:r>
              </a:p>
            </p:txBody>
          </p:sp>
          <p:sp>
            <p:nvSpPr>
              <p:cNvPr id="488" name="Rectangle 405">
                <a:extLst>
                  <a:ext uri="{FF2B5EF4-FFF2-40B4-BE49-F238E27FC236}">
                    <a16:creationId xmlns:a16="http://schemas.microsoft.com/office/drawing/2014/main" id="{A3C90E29-9601-734D-B7DC-E03AA7220D48}"/>
                  </a:ext>
                </a:extLst>
              </p:cNvPr>
              <p:cNvSpPr>
                <a:spLocks noChangeArrowheads="1"/>
              </p:cNvSpPr>
              <p:nvPr/>
            </p:nvSpPr>
            <p:spPr bwMode="auto">
              <a:xfrm>
                <a:off x="6199176" y="3334137"/>
                <a:ext cx="46117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9" name="Rectangle 406">
                <a:extLst>
                  <a:ext uri="{FF2B5EF4-FFF2-40B4-BE49-F238E27FC236}">
                    <a16:creationId xmlns:a16="http://schemas.microsoft.com/office/drawing/2014/main" id="{663C6BC4-03A3-A24A-AD04-53CAE29F1AF9}"/>
                  </a:ext>
                </a:extLst>
              </p:cNvPr>
              <p:cNvSpPr>
                <a:spLocks noChangeArrowheads="1"/>
              </p:cNvSpPr>
              <p:nvPr/>
            </p:nvSpPr>
            <p:spPr bwMode="auto">
              <a:xfrm>
                <a:off x="6796073" y="4732900"/>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0" name="Rectangle 408">
                <a:extLst>
                  <a:ext uri="{FF2B5EF4-FFF2-40B4-BE49-F238E27FC236}">
                    <a16:creationId xmlns:a16="http://schemas.microsoft.com/office/drawing/2014/main" id="{9DA76C5B-B759-5C4A-9B90-CE0F8AE66AB6}"/>
                  </a:ext>
                </a:extLst>
              </p:cNvPr>
              <p:cNvSpPr>
                <a:spLocks noChangeArrowheads="1"/>
              </p:cNvSpPr>
              <p:nvPr/>
            </p:nvSpPr>
            <p:spPr bwMode="auto">
              <a:xfrm>
                <a:off x="7122913"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1" name="Freeform 410">
                <a:extLst>
                  <a:ext uri="{FF2B5EF4-FFF2-40B4-BE49-F238E27FC236}">
                    <a16:creationId xmlns:a16="http://schemas.microsoft.com/office/drawing/2014/main" id="{E5F9879E-386A-CD4E-AB5E-E2146D95E59E}"/>
                  </a:ext>
                </a:extLst>
              </p:cNvPr>
              <p:cNvSpPr>
                <a:spLocks/>
              </p:cNvSpPr>
              <p:nvPr/>
            </p:nvSpPr>
            <p:spPr bwMode="auto">
              <a:xfrm>
                <a:off x="7923394" y="4394981"/>
                <a:ext cx="533192" cy="48056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0 w 385"/>
                  <a:gd name="T17" fmla="*/ 2147483647 h 337"/>
                  <a:gd name="T18" fmla="*/ 0 w 385"/>
                  <a:gd name="T19" fmla="*/ 0 h 3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5"/>
                  <a:gd name="T31" fmla="*/ 0 h 337"/>
                  <a:gd name="T32" fmla="*/ 385 w 385"/>
                  <a:gd name="T33" fmla="*/ 337 h 3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5" h="337">
                    <a:moveTo>
                      <a:pt x="0" y="0"/>
                    </a:moveTo>
                    <a:lnTo>
                      <a:pt x="144" y="0"/>
                    </a:lnTo>
                    <a:lnTo>
                      <a:pt x="144" y="144"/>
                    </a:lnTo>
                    <a:lnTo>
                      <a:pt x="384" y="144"/>
                    </a:lnTo>
                    <a:lnTo>
                      <a:pt x="336" y="192"/>
                    </a:lnTo>
                    <a:lnTo>
                      <a:pt x="384" y="336"/>
                    </a:lnTo>
                    <a:lnTo>
                      <a:pt x="96" y="336"/>
                    </a:lnTo>
                    <a:lnTo>
                      <a:pt x="96" y="240"/>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2" name="Rectangle 413">
                <a:extLst>
                  <a:ext uri="{FF2B5EF4-FFF2-40B4-BE49-F238E27FC236}">
                    <a16:creationId xmlns:a16="http://schemas.microsoft.com/office/drawing/2014/main" id="{442EC5C6-52A3-404C-9188-8FEED096795A}"/>
                  </a:ext>
                </a:extLst>
              </p:cNvPr>
              <p:cNvSpPr>
                <a:spLocks noChangeArrowheads="1"/>
              </p:cNvSpPr>
              <p:nvPr/>
            </p:nvSpPr>
            <p:spPr bwMode="auto">
              <a:xfrm>
                <a:off x="7064747" y="4263414"/>
                <a:ext cx="454252"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3" name="Rectangle 414">
                <a:extLst>
                  <a:ext uri="{FF2B5EF4-FFF2-40B4-BE49-F238E27FC236}">
                    <a16:creationId xmlns:a16="http://schemas.microsoft.com/office/drawing/2014/main" id="{B2DDA57F-DBED-4341-863C-1B98C9652C56}"/>
                  </a:ext>
                </a:extLst>
              </p:cNvPr>
              <p:cNvSpPr>
                <a:spLocks noChangeArrowheads="1"/>
              </p:cNvSpPr>
              <p:nvPr/>
            </p:nvSpPr>
            <p:spPr bwMode="auto">
              <a:xfrm>
                <a:off x="7260020" y="4735670"/>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4" name="Rectangle 415">
                <a:extLst>
                  <a:ext uri="{FF2B5EF4-FFF2-40B4-BE49-F238E27FC236}">
                    <a16:creationId xmlns:a16="http://schemas.microsoft.com/office/drawing/2014/main" id="{456B5F4D-02A2-CC43-9301-F52A051C3FFB}"/>
                  </a:ext>
                </a:extLst>
              </p:cNvPr>
              <p:cNvSpPr>
                <a:spLocks noChangeArrowheads="1"/>
              </p:cNvSpPr>
              <p:nvPr/>
            </p:nvSpPr>
            <p:spPr bwMode="auto">
              <a:xfrm>
                <a:off x="7715656" y="4735670"/>
                <a:ext cx="340689" cy="52072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5" name="Freeform 416">
                <a:extLst>
                  <a:ext uri="{FF2B5EF4-FFF2-40B4-BE49-F238E27FC236}">
                    <a16:creationId xmlns:a16="http://schemas.microsoft.com/office/drawing/2014/main" id="{04C0065B-C8E5-1045-B5A8-C87012DBCBD6}"/>
                  </a:ext>
                </a:extLst>
              </p:cNvPr>
              <p:cNvSpPr>
                <a:spLocks/>
              </p:cNvSpPr>
              <p:nvPr/>
            </p:nvSpPr>
            <p:spPr bwMode="auto">
              <a:xfrm>
                <a:off x="6859779" y="2802330"/>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6" name="Rectangle 418">
                <a:extLst>
                  <a:ext uri="{FF2B5EF4-FFF2-40B4-BE49-F238E27FC236}">
                    <a16:creationId xmlns:a16="http://schemas.microsoft.com/office/drawing/2014/main" id="{4F18C4AA-CB49-0945-9B9C-89B8D7F1F136}"/>
                  </a:ext>
                </a:extLst>
              </p:cNvPr>
              <p:cNvSpPr>
                <a:spLocks noChangeArrowheads="1"/>
              </p:cNvSpPr>
              <p:nvPr/>
            </p:nvSpPr>
            <p:spPr bwMode="auto">
              <a:xfrm>
                <a:off x="7588244" y="3334137"/>
                <a:ext cx="534577"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7" name="Freeform 419">
                <a:extLst>
                  <a:ext uri="{FF2B5EF4-FFF2-40B4-BE49-F238E27FC236}">
                    <a16:creationId xmlns:a16="http://schemas.microsoft.com/office/drawing/2014/main" id="{98C3D9B2-F157-8F4B-A5A3-42E4889283CC}"/>
                  </a:ext>
                </a:extLst>
              </p:cNvPr>
              <p:cNvSpPr>
                <a:spLocks/>
              </p:cNvSpPr>
              <p:nvPr/>
            </p:nvSpPr>
            <p:spPr bwMode="auto">
              <a:xfrm>
                <a:off x="5596738"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8" name="Freeform 420">
                <a:extLst>
                  <a:ext uri="{FF2B5EF4-FFF2-40B4-BE49-F238E27FC236}">
                    <a16:creationId xmlns:a16="http://schemas.microsoft.com/office/drawing/2014/main" id="{273F3C96-AEF6-9C42-B758-39C68E3C4A0E}"/>
                  </a:ext>
                </a:extLst>
              </p:cNvPr>
              <p:cNvSpPr>
                <a:spLocks/>
              </p:cNvSpPr>
              <p:nvPr/>
            </p:nvSpPr>
            <p:spPr bwMode="auto">
              <a:xfrm>
                <a:off x="8588152" y="3600041"/>
                <a:ext cx="732620" cy="400240"/>
              </a:xfrm>
              <a:custGeom>
                <a:avLst/>
                <a:gdLst>
                  <a:gd name="T0" fmla="*/ 0 w 529"/>
                  <a:gd name="T1" fmla="*/ 0 h 289"/>
                  <a:gd name="T2" fmla="*/ 2147483647 w 529"/>
                  <a:gd name="T3" fmla="*/ 0 h 289"/>
                  <a:gd name="T4" fmla="*/ 2147483647 w 529"/>
                  <a:gd name="T5" fmla="*/ 2147483647 h 289"/>
                  <a:gd name="T6" fmla="*/ 2147483647 w 529"/>
                  <a:gd name="T7" fmla="*/ 2147483647 h 289"/>
                  <a:gd name="T8" fmla="*/ 2147483647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2147483647 h 289"/>
                  <a:gd name="T18" fmla="*/ 2147483647 w 529"/>
                  <a:gd name="T19" fmla="*/ 2147483647 h 289"/>
                  <a:gd name="T20" fmla="*/ 0 w 529"/>
                  <a:gd name="T21" fmla="*/ 2147483647 h 289"/>
                  <a:gd name="T22" fmla="*/ 0 w 529"/>
                  <a:gd name="T23" fmla="*/ 0 h 2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9"/>
                  <a:gd name="T37" fmla="*/ 0 h 289"/>
                  <a:gd name="T38" fmla="*/ 529 w 529"/>
                  <a:gd name="T39" fmla="*/ 289 h 2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9" h="289">
                    <a:moveTo>
                      <a:pt x="0" y="0"/>
                    </a:moveTo>
                    <a:lnTo>
                      <a:pt x="528" y="0"/>
                    </a:lnTo>
                    <a:lnTo>
                      <a:pt x="528" y="144"/>
                    </a:lnTo>
                    <a:lnTo>
                      <a:pt x="480" y="240"/>
                    </a:lnTo>
                    <a:lnTo>
                      <a:pt x="384" y="288"/>
                    </a:lnTo>
                    <a:lnTo>
                      <a:pt x="288" y="288"/>
                    </a:lnTo>
                    <a:lnTo>
                      <a:pt x="240" y="240"/>
                    </a:lnTo>
                    <a:lnTo>
                      <a:pt x="192" y="240"/>
                    </a:lnTo>
                    <a:lnTo>
                      <a:pt x="144" y="288"/>
                    </a:lnTo>
                    <a:lnTo>
                      <a:pt x="96" y="288"/>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9" name="Freeform 421">
                <a:extLst>
                  <a:ext uri="{FF2B5EF4-FFF2-40B4-BE49-F238E27FC236}">
                    <a16:creationId xmlns:a16="http://schemas.microsoft.com/office/drawing/2014/main" id="{D5C1C041-BB12-D941-9F10-980342A8AFF2}"/>
                  </a:ext>
                </a:extLst>
              </p:cNvPr>
              <p:cNvSpPr>
                <a:spLocks/>
              </p:cNvSpPr>
              <p:nvPr/>
            </p:nvSpPr>
            <p:spPr bwMode="auto">
              <a:xfrm>
                <a:off x="8588152" y="3932420"/>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2147483647 w 385"/>
                  <a:gd name="T17" fmla="*/ 2147483647 h 337"/>
                  <a:gd name="T18" fmla="*/ 2147483647 w 385"/>
                  <a:gd name="T19" fmla="*/ 2147483647 h 337"/>
                  <a:gd name="T20" fmla="*/ 2147483647 w 385"/>
                  <a:gd name="T21" fmla="*/ 0 h 337"/>
                  <a:gd name="T22" fmla="*/ 2147483647 w 385"/>
                  <a:gd name="T23" fmla="*/ 0 h 337"/>
                  <a:gd name="T24" fmla="*/ 2147483647 w 385"/>
                  <a:gd name="T25" fmla="*/ 2147483647 h 337"/>
                  <a:gd name="T26" fmla="*/ 2147483647 w 385"/>
                  <a:gd name="T27" fmla="*/ 2147483647 h 337"/>
                  <a:gd name="T28" fmla="*/ 0 w 385"/>
                  <a:gd name="T29" fmla="*/ 0 h 3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5"/>
                  <a:gd name="T46" fmla="*/ 0 h 337"/>
                  <a:gd name="T47" fmla="*/ 385 w 385"/>
                  <a:gd name="T48" fmla="*/ 337 h 3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5" h="337">
                    <a:moveTo>
                      <a:pt x="0" y="0"/>
                    </a:moveTo>
                    <a:lnTo>
                      <a:pt x="0" y="192"/>
                    </a:lnTo>
                    <a:lnTo>
                      <a:pt x="16" y="192"/>
                    </a:lnTo>
                    <a:lnTo>
                      <a:pt x="48" y="192"/>
                    </a:lnTo>
                    <a:lnTo>
                      <a:pt x="48" y="336"/>
                    </a:lnTo>
                    <a:lnTo>
                      <a:pt x="192" y="288"/>
                    </a:lnTo>
                    <a:lnTo>
                      <a:pt x="288" y="240"/>
                    </a:lnTo>
                    <a:lnTo>
                      <a:pt x="384" y="144"/>
                    </a:lnTo>
                    <a:lnTo>
                      <a:pt x="384" y="48"/>
                    </a:lnTo>
                    <a:lnTo>
                      <a:pt x="288" y="48"/>
                    </a:lnTo>
                    <a:lnTo>
                      <a:pt x="240" y="0"/>
                    </a:lnTo>
                    <a:lnTo>
                      <a:pt x="192" y="0"/>
                    </a:lnTo>
                    <a:lnTo>
                      <a:pt x="144" y="48"/>
                    </a:lnTo>
                    <a:lnTo>
                      <a:pt x="96"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0" name="Freeform 422">
                <a:extLst>
                  <a:ext uri="{FF2B5EF4-FFF2-40B4-BE49-F238E27FC236}">
                    <a16:creationId xmlns:a16="http://schemas.microsoft.com/office/drawing/2014/main" id="{56C617F9-9054-284B-B17C-6427523D2899}"/>
                  </a:ext>
                </a:extLst>
              </p:cNvPr>
              <p:cNvSpPr>
                <a:spLocks/>
              </p:cNvSpPr>
              <p:nvPr/>
            </p:nvSpPr>
            <p:spPr bwMode="auto">
              <a:xfrm>
                <a:off x="8122821" y="4198324"/>
                <a:ext cx="533192" cy="405779"/>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2147483647 w 385"/>
                  <a:gd name="T9" fmla="*/ 2147483647 h 289"/>
                  <a:gd name="T10" fmla="*/ 2147483647 w 385"/>
                  <a:gd name="T11" fmla="*/ 2147483647 h 289"/>
                  <a:gd name="T12" fmla="*/ 2147483647 w 385"/>
                  <a:gd name="T13" fmla="*/ 2147483647 h 289"/>
                  <a:gd name="T14" fmla="*/ 0 w 385"/>
                  <a:gd name="T15" fmla="*/ 2147483647 h 289"/>
                  <a:gd name="T16" fmla="*/ 0 w 385"/>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289"/>
                  <a:gd name="T29" fmla="*/ 385 w 385"/>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289">
                    <a:moveTo>
                      <a:pt x="0" y="0"/>
                    </a:moveTo>
                    <a:lnTo>
                      <a:pt x="384" y="0"/>
                    </a:lnTo>
                    <a:lnTo>
                      <a:pt x="384" y="144"/>
                    </a:lnTo>
                    <a:lnTo>
                      <a:pt x="336" y="192"/>
                    </a:lnTo>
                    <a:lnTo>
                      <a:pt x="288" y="240"/>
                    </a:lnTo>
                    <a:lnTo>
                      <a:pt x="240" y="288"/>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1" name="Rectangle 423">
                <a:extLst>
                  <a:ext uri="{FF2B5EF4-FFF2-40B4-BE49-F238E27FC236}">
                    <a16:creationId xmlns:a16="http://schemas.microsoft.com/office/drawing/2014/main" id="{C614E4F1-8419-1E4D-A6D6-6FC88A81F23C}"/>
                  </a:ext>
                </a:extLst>
              </p:cNvPr>
              <p:cNvSpPr>
                <a:spLocks noChangeArrowheads="1"/>
              </p:cNvSpPr>
              <p:nvPr/>
            </p:nvSpPr>
            <p:spPr bwMode="auto">
              <a:xfrm>
                <a:off x="7516230" y="4262030"/>
                <a:ext cx="407165" cy="47364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2" name="Freeform 424">
                <a:extLst>
                  <a:ext uri="{FF2B5EF4-FFF2-40B4-BE49-F238E27FC236}">
                    <a16:creationId xmlns:a16="http://schemas.microsoft.com/office/drawing/2014/main" id="{89C389BF-94B5-8D48-9F49-C30BD4CD2BB3}"/>
                  </a:ext>
                </a:extLst>
              </p:cNvPr>
              <p:cNvSpPr>
                <a:spLocks/>
              </p:cNvSpPr>
              <p:nvPr/>
            </p:nvSpPr>
            <p:spPr bwMode="auto">
              <a:xfrm>
                <a:off x="8056345" y="4863082"/>
                <a:ext cx="533192" cy="599667"/>
              </a:xfrm>
              <a:custGeom>
                <a:avLst/>
                <a:gdLst>
                  <a:gd name="T0" fmla="*/ 0 w 385"/>
                  <a:gd name="T1" fmla="*/ 0 h 433"/>
                  <a:gd name="T2" fmla="*/ 2147483647 w 385"/>
                  <a:gd name="T3" fmla="*/ 0 h 433"/>
                  <a:gd name="T4" fmla="*/ 2147483647 w 385"/>
                  <a:gd name="T5" fmla="*/ 2147483647 h 433"/>
                  <a:gd name="T6" fmla="*/ 2147483647 w 385"/>
                  <a:gd name="T7" fmla="*/ 2147483647 h 433"/>
                  <a:gd name="T8" fmla="*/ 2147483647 w 385"/>
                  <a:gd name="T9" fmla="*/ 2147483647 h 433"/>
                  <a:gd name="T10" fmla="*/ 2147483647 w 385"/>
                  <a:gd name="T11" fmla="*/ 2147483647 h 433"/>
                  <a:gd name="T12" fmla="*/ 2147483647 w 385"/>
                  <a:gd name="T13" fmla="*/ 2147483647 h 433"/>
                  <a:gd name="T14" fmla="*/ 2147483647 w 385"/>
                  <a:gd name="T15" fmla="*/ 2147483647 h 433"/>
                  <a:gd name="T16" fmla="*/ 2147483647 w 385"/>
                  <a:gd name="T17" fmla="*/ 2147483647 h 433"/>
                  <a:gd name="T18" fmla="*/ 0 w 385"/>
                  <a:gd name="T19" fmla="*/ 2147483647 h 433"/>
                  <a:gd name="T20" fmla="*/ 0 w 385"/>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5"/>
                  <a:gd name="T34" fmla="*/ 0 h 433"/>
                  <a:gd name="T35" fmla="*/ 385 w 385"/>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5" h="433">
                    <a:moveTo>
                      <a:pt x="0" y="0"/>
                    </a:moveTo>
                    <a:lnTo>
                      <a:pt x="288" y="0"/>
                    </a:lnTo>
                    <a:lnTo>
                      <a:pt x="384" y="96"/>
                    </a:lnTo>
                    <a:lnTo>
                      <a:pt x="384" y="192"/>
                    </a:lnTo>
                    <a:lnTo>
                      <a:pt x="336" y="240"/>
                    </a:lnTo>
                    <a:lnTo>
                      <a:pt x="288" y="432"/>
                    </a:lnTo>
                    <a:lnTo>
                      <a:pt x="240" y="336"/>
                    </a:lnTo>
                    <a:lnTo>
                      <a:pt x="96" y="336"/>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3" name="Freeform 425">
                <a:extLst>
                  <a:ext uri="{FF2B5EF4-FFF2-40B4-BE49-F238E27FC236}">
                    <a16:creationId xmlns:a16="http://schemas.microsoft.com/office/drawing/2014/main" id="{E6CC08E4-D280-0E45-9D13-49FC0436586C}"/>
                  </a:ext>
                </a:extLst>
              </p:cNvPr>
              <p:cNvSpPr>
                <a:spLocks/>
              </p:cNvSpPr>
              <p:nvPr/>
            </p:nvSpPr>
            <p:spPr bwMode="auto">
              <a:xfrm>
                <a:off x="7715656" y="5253628"/>
                <a:ext cx="740929" cy="674453"/>
              </a:xfrm>
              <a:custGeom>
                <a:avLst/>
                <a:gdLst>
                  <a:gd name="T0" fmla="*/ 0 w 529"/>
                  <a:gd name="T1" fmla="*/ 0 h 481"/>
                  <a:gd name="T2" fmla="*/ 2147483647 w 529"/>
                  <a:gd name="T3" fmla="*/ 0 h 481"/>
                  <a:gd name="T4" fmla="*/ 2147483647 w 529"/>
                  <a:gd name="T5" fmla="*/ 2147483647 h 481"/>
                  <a:gd name="T6" fmla="*/ 2147483647 w 529"/>
                  <a:gd name="T7" fmla="*/ 2147483647 h 481"/>
                  <a:gd name="T8" fmla="*/ 2147483647 w 529"/>
                  <a:gd name="T9" fmla="*/ 2147483647 h 481"/>
                  <a:gd name="T10" fmla="*/ 2147483647 w 529"/>
                  <a:gd name="T11" fmla="*/ 2147483647 h 481"/>
                  <a:gd name="T12" fmla="*/ 2147483647 w 529"/>
                  <a:gd name="T13" fmla="*/ 2147483647 h 481"/>
                  <a:gd name="T14" fmla="*/ 2147483647 w 529"/>
                  <a:gd name="T15" fmla="*/ 2147483647 h 481"/>
                  <a:gd name="T16" fmla="*/ 2147483647 w 529"/>
                  <a:gd name="T17" fmla="*/ 2147483647 h 481"/>
                  <a:gd name="T18" fmla="*/ 2147483647 w 529"/>
                  <a:gd name="T19" fmla="*/ 2147483647 h 481"/>
                  <a:gd name="T20" fmla="*/ 2147483647 w 529"/>
                  <a:gd name="T21" fmla="*/ 2147483647 h 481"/>
                  <a:gd name="T22" fmla="*/ 2147483647 w 529"/>
                  <a:gd name="T23" fmla="*/ 2147483647 h 481"/>
                  <a:gd name="T24" fmla="*/ 2147483647 w 529"/>
                  <a:gd name="T25" fmla="*/ 2147483647 h 481"/>
                  <a:gd name="T26" fmla="*/ 0 w 529"/>
                  <a:gd name="T27" fmla="*/ 2147483647 h 481"/>
                  <a:gd name="T28" fmla="*/ 0 w 529"/>
                  <a:gd name="T29" fmla="*/ 0 h 4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9"/>
                  <a:gd name="T46" fmla="*/ 0 h 481"/>
                  <a:gd name="T47" fmla="*/ 529 w 529"/>
                  <a:gd name="T48" fmla="*/ 481 h 4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9" h="481">
                    <a:moveTo>
                      <a:pt x="0" y="0"/>
                    </a:moveTo>
                    <a:lnTo>
                      <a:pt x="240" y="0"/>
                    </a:lnTo>
                    <a:lnTo>
                      <a:pt x="336" y="48"/>
                    </a:lnTo>
                    <a:lnTo>
                      <a:pt x="480" y="48"/>
                    </a:lnTo>
                    <a:lnTo>
                      <a:pt x="528" y="144"/>
                    </a:lnTo>
                    <a:lnTo>
                      <a:pt x="528" y="192"/>
                    </a:lnTo>
                    <a:lnTo>
                      <a:pt x="528" y="240"/>
                    </a:lnTo>
                    <a:lnTo>
                      <a:pt x="480" y="288"/>
                    </a:lnTo>
                    <a:lnTo>
                      <a:pt x="384" y="288"/>
                    </a:lnTo>
                    <a:lnTo>
                      <a:pt x="336" y="336"/>
                    </a:lnTo>
                    <a:lnTo>
                      <a:pt x="288" y="432"/>
                    </a:lnTo>
                    <a:lnTo>
                      <a:pt x="288" y="480"/>
                    </a:lnTo>
                    <a:lnTo>
                      <a:pt x="192" y="480"/>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4" name="Rectangle 523">
                <a:extLst>
                  <a:ext uri="{FF2B5EF4-FFF2-40B4-BE49-F238E27FC236}">
                    <a16:creationId xmlns:a16="http://schemas.microsoft.com/office/drawing/2014/main" id="{7A01D908-0BF4-F645-A9A4-30DB61A2CADA}"/>
                  </a:ext>
                </a:extLst>
              </p:cNvPr>
              <p:cNvSpPr>
                <a:spLocks noChangeArrowheads="1"/>
              </p:cNvSpPr>
              <p:nvPr/>
            </p:nvSpPr>
            <p:spPr bwMode="auto">
              <a:xfrm>
                <a:off x="4926439" y="4732900"/>
                <a:ext cx="476410"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5" name="Freeform 342">
                <a:extLst>
                  <a:ext uri="{FF2B5EF4-FFF2-40B4-BE49-F238E27FC236}">
                    <a16:creationId xmlns:a16="http://schemas.microsoft.com/office/drawing/2014/main" id="{144CF940-CBF9-8A41-A91F-F4DD3971B9F7}"/>
                  </a:ext>
                </a:extLst>
              </p:cNvPr>
              <p:cNvSpPr>
                <a:spLocks/>
              </p:cNvSpPr>
              <p:nvPr/>
            </p:nvSpPr>
            <p:spPr bwMode="auto">
              <a:xfrm>
                <a:off x="7591014" y="3798085"/>
                <a:ext cx="531807" cy="598283"/>
              </a:xfrm>
              <a:custGeom>
                <a:avLst/>
                <a:gdLst>
                  <a:gd name="T0" fmla="*/ 0 w 384"/>
                  <a:gd name="T1" fmla="*/ 0 h 432"/>
                  <a:gd name="T2" fmla="*/ 2147483647 w 384"/>
                  <a:gd name="T3" fmla="*/ 0 h 432"/>
                  <a:gd name="T4" fmla="*/ 2147483647 w 384"/>
                  <a:gd name="T5" fmla="*/ 2147483647 h 432"/>
                  <a:gd name="T6" fmla="*/ 2147483647 w 384"/>
                  <a:gd name="T7" fmla="*/ 2147483647 h 432"/>
                  <a:gd name="T8" fmla="*/ 2147483647 w 384"/>
                  <a:gd name="T9" fmla="*/ 2147483647 h 432"/>
                  <a:gd name="T10" fmla="*/ 0 w 384"/>
                  <a:gd name="T11" fmla="*/ 2147483647 h 432"/>
                  <a:gd name="T12" fmla="*/ 0 w 384"/>
                  <a:gd name="T13" fmla="*/ 0 h 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32">
                    <a:moveTo>
                      <a:pt x="0" y="0"/>
                    </a:moveTo>
                    <a:lnTo>
                      <a:pt x="384" y="0"/>
                    </a:lnTo>
                    <a:lnTo>
                      <a:pt x="384" y="432"/>
                    </a:lnTo>
                    <a:lnTo>
                      <a:pt x="240" y="432"/>
                    </a:lnTo>
                    <a:lnTo>
                      <a:pt x="240" y="336"/>
                    </a:lnTo>
                    <a:lnTo>
                      <a:pt x="0" y="336"/>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6" name="Freeform 343">
                <a:extLst>
                  <a:ext uri="{FF2B5EF4-FFF2-40B4-BE49-F238E27FC236}">
                    <a16:creationId xmlns:a16="http://schemas.microsoft.com/office/drawing/2014/main" id="{EE8692D3-8A07-A746-A0E1-761F5BE22111}"/>
                  </a:ext>
                </a:extLst>
              </p:cNvPr>
              <p:cNvSpPr>
                <a:spLocks/>
              </p:cNvSpPr>
              <p:nvPr/>
            </p:nvSpPr>
            <p:spPr bwMode="auto">
              <a:xfrm>
                <a:off x="8255772" y="2800946"/>
                <a:ext cx="664759" cy="531807"/>
              </a:xfrm>
              <a:custGeom>
                <a:avLst/>
                <a:gdLst>
                  <a:gd name="T0" fmla="*/ 0 w 480"/>
                  <a:gd name="T1" fmla="*/ 0 h 384"/>
                  <a:gd name="T2" fmla="*/ 0 w 480"/>
                  <a:gd name="T3" fmla="*/ 2147483647 h 384"/>
                  <a:gd name="T4" fmla="*/ 2147483647 w 480"/>
                  <a:gd name="T5" fmla="*/ 2147483647 h 384"/>
                  <a:gd name="T6" fmla="*/ 2147483647 w 480"/>
                  <a:gd name="T7" fmla="*/ 2147483647 h 384"/>
                  <a:gd name="T8" fmla="*/ 2147483647 w 480"/>
                  <a:gd name="T9" fmla="*/ 2147483647 h 384"/>
                  <a:gd name="T10" fmla="*/ 2147483647 w 480"/>
                  <a:gd name="T11" fmla="*/ 2147483647 h 384"/>
                  <a:gd name="T12" fmla="*/ 2147483647 w 480"/>
                  <a:gd name="T13" fmla="*/ 2147483647 h 384"/>
                  <a:gd name="T14" fmla="*/ 2147483647 w 480"/>
                  <a:gd name="T15" fmla="*/ 0 h 384"/>
                  <a:gd name="T16" fmla="*/ 0 w 480"/>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0" h="384">
                    <a:moveTo>
                      <a:pt x="0" y="0"/>
                    </a:moveTo>
                    <a:lnTo>
                      <a:pt x="0" y="384"/>
                    </a:lnTo>
                    <a:lnTo>
                      <a:pt x="336" y="384"/>
                    </a:lnTo>
                    <a:lnTo>
                      <a:pt x="336" y="288"/>
                    </a:lnTo>
                    <a:lnTo>
                      <a:pt x="480" y="288"/>
                    </a:lnTo>
                    <a:lnTo>
                      <a:pt x="384" y="192"/>
                    </a:lnTo>
                    <a:lnTo>
                      <a:pt x="336" y="48"/>
                    </a:lnTo>
                    <a:lnTo>
                      <a:pt x="288" y="0"/>
                    </a:lnTo>
                    <a:lnTo>
                      <a:pt x="0" y="0"/>
                    </a:lnTo>
                    <a:close/>
                  </a:path>
                </a:pathLst>
              </a:custGeom>
              <a:solidFill>
                <a:schemeClr val="bg1">
                  <a:lumMod val="85000"/>
                </a:schemeClr>
              </a:solidFill>
              <a:ln w="19050" cmpd="sng">
                <a:solidFill>
                  <a:schemeClr val="bg1"/>
                </a:solidFill>
                <a:round/>
                <a:headEnd/>
                <a:tailEnd/>
              </a:ln>
            </p:spPr>
            <p:txBody>
              <a:bodyPr/>
              <a:lstStyle/>
              <a:p>
                <a:endParaRPr lang="en-US" dirty="0">
                  <a:solidFill>
                    <a:prstClr val="black"/>
                  </a:solidFill>
                </a:endParaRPr>
              </a:p>
            </p:txBody>
          </p:sp>
          <p:sp>
            <p:nvSpPr>
              <p:cNvPr id="507" name="Rectangle 344">
                <a:extLst>
                  <a:ext uri="{FF2B5EF4-FFF2-40B4-BE49-F238E27FC236}">
                    <a16:creationId xmlns:a16="http://schemas.microsoft.com/office/drawing/2014/main" id="{1977658C-5633-7E49-9B51-6B16C317C417}"/>
                  </a:ext>
                </a:extLst>
              </p:cNvPr>
              <p:cNvSpPr>
                <a:spLocks noChangeArrowheads="1"/>
              </p:cNvSpPr>
              <p:nvPr/>
            </p:nvSpPr>
            <p:spPr bwMode="auto">
              <a:xfrm>
                <a:off x="7790441" y="2800946"/>
                <a:ext cx="465331" cy="53180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8" name="Freeform 345">
                <a:extLst>
                  <a:ext uri="{FF2B5EF4-FFF2-40B4-BE49-F238E27FC236}">
                    <a16:creationId xmlns:a16="http://schemas.microsoft.com/office/drawing/2014/main" id="{C19A4313-B9A0-E34E-AD7C-DE254189855E}"/>
                  </a:ext>
                </a:extLst>
              </p:cNvPr>
              <p:cNvSpPr>
                <a:spLocks/>
              </p:cNvSpPr>
              <p:nvPr/>
            </p:nvSpPr>
            <p:spPr bwMode="auto">
              <a:xfrm>
                <a:off x="6660352" y="3798085"/>
                <a:ext cx="465331" cy="465331"/>
              </a:xfrm>
              <a:custGeom>
                <a:avLst/>
                <a:gdLst>
                  <a:gd name="T0" fmla="*/ 0 w 336"/>
                  <a:gd name="T1" fmla="*/ 0 h 336"/>
                  <a:gd name="T2" fmla="*/ 2147483647 w 336"/>
                  <a:gd name="T3" fmla="*/ 0 h 336"/>
                  <a:gd name="T4" fmla="*/ 2147483647 w 336"/>
                  <a:gd name="T5" fmla="*/ 2147483647 h 336"/>
                  <a:gd name="T6" fmla="*/ 2147483647 w 336"/>
                  <a:gd name="T7" fmla="*/ 2147483647 h 336"/>
                  <a:gd name="T8" fmla="*/ 2147483647 w 336"/>
                  <a:gd name="T9" fmla="*/ 2147483647 h 336"/>
                  <a:gd name="T10" fmla="*/ 0 w 336"/>
                  <a:gd name="T11" fmla="*/ 2147483647 h 336"/>
                  <a:gd name="T12" fmla="*/ 0 w 336"/>
                  <a:gd name="T13" fmla="*/ 0 h 3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36">
                    <a:moveTo>
                      <a:pt x="0" y="0"/>
                    </a:moveTo>
                    <a:lnTo>
                      <a:pt x="336" y="0"/>
                    </a:lnTo>
                    <a:lnTo>
                      <a:pt x="336" y="336"/>
                    </a:lnTo>
                    <a:lnTo>
                      <a:pt x="48" y="336"/>
                    </a:lnTo>
                    <a:lnTo>
                      <a:pt x="48" y="192"/>
                    </a:lnTo>
                    <a:lnTo>
                      <a:pt x="0" y="192"/>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9" name="Rectangle 346">
                <a:extLst>
                  <a:ext uri="{FF2B5EF4-FFF2-40B4-BE49-F238E27FC236}">
                    <a16:creationId xmlns:a16="http://schemas.microsoft.com/office/drawing/2014/main" id="{D7765861-C281-C040-B4F6-0AA50F428A22}"/>
                  </a:ext>
                </a:extLst>
              </p:cNvPr>
              <p:cNvSpPr>
                <a:spLocks noChangeArrowheads="1"/>
              </p:cNvSpPr>
              <p:nvPr/>
            </p:nvSpPr>
            <p:spPr bwMode="auto">
              <a:xfrm>
                <a:off x="7121529" y="3798083"/>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0" name="Rectangle 412">
                <a:extLst>
                  <a:ext uri="{FF2B5EF4-FFF2-40B4-BE49-F238E27FC236}">
                    <a16:creationId xmlns:a16="http://schemas.microsoft.com/office/drawing/2014/main" id="{179DC851-2776-2448-979B-E05678DEA8AF}"/>
                  </a:ext>
                </a:extLst>
              </p:cNvPr>
              <p:cNvSpPr>
                <a:spLocks noChangeArrowheads="1"/>
              </p:cNvSpPr>
              <p:nvPr/>
            </p:nvSpPr>
            <p:spPr bwMode="auto">
              <a:xfrm>
                <a:off x="8122822" y="3799468"/>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1" name="Freeform 397">
                <a:extLst>
                  <a:ext uri="{FF2B5EF4-FFF2-40B4-BE49-F238E27FC236}">
                    <a16:creationId xmlns:a16="http://schemas.microsoft.com/office/drawing/2014/main" id="{63F15D9C-7D98-BA41-8AE6-6701436BD985}"/>
                  </a:ext>
                </a:extLst>
              </p:cNvPr>
              <p:cNvSpPr>
                <a:spLocks/>
              </p:cNvSpPr>
              <p:nvPr/>
            </p:nvSpPr>
            <p:spPr bwMode="auto">
              <a:xfrm>
                <a:off x="7325110" y="2802328"/>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grpSp>
        <p:grpSp>
          <p:nvGrpSpPr>
            <p:cNvPr id="312" name="Group 311">
              <a:extLst>
                <a:ext uri="{FF2B5EF4-FFF2-40B4-BE49-F238E27FC236}">
                  <a16:creationId xmlns:a16="http://schemas.microsoft.com/office/drawing/2014/main" id="{F8F70507-6E59-5548-A407-76CA4AC2B101}"/>
                </a:ext>
              </a:extLst>
            </p:cNvPr>
            <p:cNvGrpSpPr/>
            <p:nvPr/>
          </p:nvGrpSpPr>
          <p:grpSpPr>
            <a:xfrm>
              <a:off x="3135225" y="1871694"/>
              <a:ext cx="5927447" cy="3748897"/>
              <a:chOff x="3135225" y="1722832"/>
              <a:chExt cx="5927447" cy="3748897"/>
            </a:xfrm>
            <a:grpFill/>
          </p:grpSpPr>
          <p:grpSp>
            <p:nvGrpSpPr>
              <p:cNvPr id="313" name="Group 312">
                <a:extLst>
                  <a:ext uri="{FF2B5EF4-FFF2-40B4-BE49-F238E27FC236}">
                    <a16:creationId xmlns:a16="http://schemas.microsoft.com/office/drawing/2014/main" id="{EED1C606-462B-D747-A7CE-308CCFF03F7C}"/>
                  </a:ext>
                </a:extLst>
              </p:cNvPr>
              <p:cNvGrpSpPr/>
              <p:nvPr/>
            </p:nvGrpSpPr>
            <p:grpSpPr>
              <a:xfrm>
                <a:off x="3135225" y="1722832"/>
                <a:ext cx="5927447" cy="3748897"/>
                <a:chOff x="3135225" y="1722832"/>
                <a:chExt cx="5927447" cy="3748897"/>
              </a:xfrm>
              <a:grpFill/>
            </p:grpSpPr>
            <p:sp>
              <p:nvSpPr>
                <p:cNvPr id="315" name="Rectangle 426">
                  <a:extLst>
                    <a:ext uri="{FF2B5EF4-FFF2-40B4-BE49-F238E27FC236}">
                      <a16:creationId xmlns:a16="http://schemas.microsoft.com/office/drawing/2014/main" id="{62069A7C-886D-D848-8F48-32BEBAAFE0A3}"/>
                    </a:ext>
                  </a:extLst>
                </p:cNvPr>
                <p:cNvSpPr>
                  <a:spLocks noChangeArrowheads="1"/>
                </p:cNvSpPr>
                <p:nvPr/>
              </p:nvSpPr>
              <p:spPr bwMode="auto">
                <a:xfrm>
                  <a:off x="3248472" y="1722832"/>
                  <a:ext cx="131446" cy="200055"/>
                </a:xfrm>
                <a:prstGeom prst="rect">
                  <a:avLst/>
                </a:prstGeom>
                <a:noFill/>
                <a:ln w="19050">
                  <a:noFill/>
                  <a:miter lim="800000"/>
                  <a:headEnd/>
                  <a:tailEnd/>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LYON</a:t>
                  </a:r>
                </a:p>
                <a:p>
                  <a:pPr algn="ctr">
                    <a:lnSpc>
                      <a:spcPct val="100000"/>
                    </a:lnSpc>
                    <a:spcBef>
                      <a:spcPct val="0"/>
                    </a:spcBef>
                    <a:buClrTx/>
                    <a:buFontTx/>
                    <a:buNone/>
                  </a:pPr>
                  <a:endParaRPr lang="en-US" altLang="en-US" sz="900" b="1" dirty="0"/>
                </a:p>
              </p:txBody>
            </p:sp>
            <p:sp>
              <p:nvSpPr>
                <p:cNvPr id="316" name="Rectangle 426">
                  <a:extLst>
                    <a:ext uri="{FF2B5EF4-FFF2-40B4-BE49-F238E27FC236}">
                      <a16:creationId xmlns:a16="http://schemas.microsoft.com/office/drawing/2014/main" id="{26A55051-2A2F-804C-885C-9E14F9E613ED}"/>
                    </a:ext>
                  </a:extLst>
                </p:cNvPr>
                <p:cNvSpPr>
                  <a:spLocks noChangeArrowheads="1"/>
                </p:cNvSpPr>
                <p:nvPr/>
              </p:nvSpPr>
              <p:spPr bwMode="auto">
                <a:xfrm>
                  <a:off x="3727504" y="1724596"/>
                  <a:ext cx="2276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OSCEOLA</a:t>
                  </a:r>
                  <a:endParaRPr lang="en-US" altLang="en-US" sz="900" b="1" dirty="0">
                    <a:latin typeface="+mn-lt"/>
                  </a:endParaRPr>
                </a:p>
              </p:txBody>
            </p:sp>
            <p:sp>
              <p:nvSpPr>
                <p:cNvPr id="317" name="Rectangle 426">
                  <a:extLst>
                    <a:ext uri="{FF2B5EF4-FFF2-40B4-BE49-F238E27FC236}">
                      <a16:creationId xmlns:a16="http://schemas.microsoft.com/office/drawing/2014/main" id="{49372291-5CAD-5541-B381-2B7144F2292F}"/>
                    </a:ext>
                  </a:extLst>
                </p:cNvPr>
                <p:cNvSpPr>
                  <a:spLocks noChangeArrowheads="1"/>
                </p:cNvSpPr>
                <p:nvPr/>
              </p:nvSpPr>
              <p:spPr bwMode="auto">
                <a:xfrm>
                  <a:off x="4166693" y="1725871"/>
                  <a:ext cx="2693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DICKINSON</a:t>
                  </a:r>
                </a:p>
              </p:txBody>
            </p:sp>
            <p:sp>
              <p:nvSpPr>
                <p:cNvPr id="318" name="Rectangle 426">
                  <a:extLst>
                    <a:ext uri="{FF2B5EF4-FFF2-40B4-BE49-F238E27FC236}">
                      <a16:creationId xmlns:a16="http://schemas.microsoft.com/office/drawing/2014/main" id="{80AD3CAC-AE28-2D46-AF66-F4B445D986FC}"/>
                    </a:ext>
                  </a:extLst>
                </p:cNvPr>
                <p:cNvSpPr>
                  <a:spLocks noChangeArrowheads="1"/>
                </p:cNvSpPr>
                <p:nvPr/>
              </p:nvSpPr>
              <p:spPr bwMode="auto">
                <a:xfrm>
                  <a:off x="4669595" y="1724596"/>
                  <a:ext cx="1795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EMMET</a:t>
                  </a:r>
                </a:p>
              </p:txBody>
            </p:sp>
            <p:sp>
              <p:nvSpPr>
                <p:cNvPr id="319" name="Rectangle 426">
                  <a:extLst>
                    <a:ext uri="{FF2B5EF4-FFF2-40B4-BE49-F238E27FC236}">
                      <a16:creationId xmlns:a16="http://schemas.microsoft.com/office/drawing/2014/main" id="{D04B375A-0361-4941-A6B3-BE00DBC92BA2}"/>
                    </a:ext>
                  </a:extLst>
                </p:cNvPr>
                <p:cNvSpPr>
                  <a:spLocks noChangeArrowheads="1"/>
                </p:cNvSpPr>
                <p:nvPr/>
              </p:nvSpPr>
              <p:spPr bwMode="auto">
                <a:xfrm>
                  <a:off x="4999202" y="2007298"/>
                  <a:ext cx="46458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KOSSUTH</a:t>
                  </a:r>
                </a:p>
              </p:txBody>
            </p:sp>
            <p:sp>
              <p:nvSpPr>
                <p:cNvPr id="320" name="Rectangle 426">
                  <a:extLst>
                    <a:ext uri="{FF2B5EF4-FFF2-40B4-BE49-F238E27FC236}">
                      <a16:creationId xmlns:a16="http://schemas.microsoft.com/office/drawing/2014/main" id="{E419DB77-11CD-7F4F-A5A3-B6178A6FCA3E}"/>
                    </a:ext>
                  </a:extLst>
                </p:cNvPr>
                <p:cNvSpPr>
                  <a:spLocks noChangeArrowheads="1"/>
                </p:cNvSpPr>
                <p:nvPr/>
              </p:nvSpPr>
              <p:spPr bwMode="auto">
                <a:xfrm>
                  <a:off x="5549273" y="1722833"/>
                  <a:ext cx="29976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WINNEBAGO</a:t>
                  </a:r>
                </a:p>
              </p:txBody>
            </p:sp>
            <p:sp>
              <p:nvSpPr>
                <p:cNvPr id="321" name="Rectangle 426">
                  <a:extLst>
                    <a:ext uri="{FF2B5EF4-FFF2-40B4-BE49-F238E27FC236}">
                      <a16:creationId xmlns:a16="http://schemas.microsoft.com/office/drawing/2014/main" id="{A9D7F4B2-FD83-BB40-B99E-37FF1291FF27}"/>
                    </a:ext>
                  </a:extLst>
                </p:cNvPr>
                <p:cNvSpPr>
                  <a:spLocks noChangeArrowheads="1"/>
                </p:cNvSpPr>
                <p:nvPr/>
              </p:nvSpPr>
              <p:spPr bwMode="auto">
                <a:xfrm>
                  <a:off x="6071185" y="1724596"/>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WORTH</a:t>
                  </a:r>
                </a:p>
              </p:txBody>
            </p:sp>
            <p:sp>
              <p:nvSpPr>
                <p:cNvPr id="322" name="Rectangle 426">
                  <a:extLst>
                    <a:ext uri="{FF2B5EF4-FFF2-40B4-BE49-F238E27FC236}">
                      <a16:creationId xmlns:a16="http://schemas.microsoft.com/office/drawing/2014/main" id="{E6E39E13-8AAF-514D-88E8-7AF3B409B8B1}"/>
                    </a:ext>
                  </a:extLst>
                </p:cNvPr>
                <p:cNvSpPr>
                  <a:spLocks noChangeArrowheads="1"/>
                </p:cNvSpPr>
                <p:nvPr/>
              </p:nvSpPr>
              <p:spPr bwMode="auto">
                <a:xfrm>
                  <a:off x="6507255" y="1751518"/>
                  <a:ext cx="2452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MITCHELL</a:t>
                  </a:r>
                </a:p>
              </p:txBody>
            </p:sp>
            <p:sp>
              <p:nvSpPr>
                <p:cNvPr id="323" name="Rectangle 426">
                  <a:extLst>
                    <a:ext uri="{FF2B5EF4-FFF2-40B4-BE49-F238E27FC236}">
                      <a16:creationId xmlns:a16="http://schemas.microsoft.com/office/drawing/2014/main" id="{8A1704B7-F129-524C-B238-E36F5331D37A}"/>
                    </a:ext>
                  </a:extLst>
                </p:cNvPr>
                <p:cNvSpPr>
                  <a:spLocks noChangeArrowheads="1"/>
                </p:cNvSpPr>
                <p:nvPr/>
              </p:nvSpPr>
              <p:spPr bwMode="auto">
                <a:xfrm>
                  <a:off x="6988984" y="1752539"/>
                  <a:ext cx="218008"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HOWARD</a:t>
                  </a:r>
                </a:p>
              </p:txBody>
            </p:sp>
            <p:sp>
              <p:nvSpPr>
                <p:cNvPr id="324" name="Rectangle 426">
                  <a:extLst>
                    <a:ext uri="{FF2B5EF4-FFF2-40B4-BE49-F238E27FC236}">
                      <a16:creationId xmlns:a16="http://schemas.microsoft.com/office/drawing/2014/main" id="{6845E8A1-8C9C-C444-AAF7-7AC91C5C78A8}"/>
                    </a:ext>
                  </a:extLst>
                </p:cNvPr>
                <p:cNvSpPr>
                  <a:spLocks noChangeArrowheads="1"/>
                </p:cNvSpPr>
                <p:nvPr/>
              </p:nvSpPr>
              <p:spPr bwMode="auto">
                <a:xfrm>
                  <a:off x="7408862" y="1871178"/>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WINNESHIEK</a:t>
                  </a:r>
                </a:p>
              </p:txBody>
            </p:sp>
            <p:sp>
              <p:nvSpPr>
                <p:cNvPr id="325" name="Rectangle 426">
                  <a:extLst>
                    <a:ext uri="{FF2B5EF4-FFF2-40B4-BE49-F238E27FC236}">
                      <a16:creationId xmlns:a16="http://schemas.microsoft.com/office/drawing/2014/main" id="{866485BD-D3A3-CC45-A6A0-EB5C304F3DAB}"/>
                    </a:ext>
                  </a:extLst>
                </p:cNvPr>
                <p:cNvSpPr>
                  <a:spLocks noChangeArrowheads="1"/>
                </p:cNvSpPr>
                <p:nvPr/>
              </p:nvSpPr>
              <p:spPr bwMode="auto">
                <a:xfrm>
                  <a:off x="7802907" y="1872117"/>
                  <a:ext cx="54842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ALLAMAKEE</a:t>
                  </a:r>
                </a:p>
              </p:txBody>
            </p:sp>
            <p:sp>
              <p:nvSpPr>
                <p:cNvPr id="326" name="Rectangle 426">
                  <a:extLst>
                    <a:ext uri="{FF2B5EF4-FFF2-40B4-BE49-F238E27FC236}">
                      <a16:creationId xmlns:a16="http://schemas.microsoft.com/office/drawing/2014/main" id="{AFF1121B-DCC8-7046-8EE4-7F17857F57E7}"/>
                    </a:ext>
                  </a:extLst>
                </p:cNvPr>
                <p:cNvSpPr>
                  <a:spLocks noChangeArrowheads="1"/>
                </p:cNvSpPr>
                <p:nvPr/>
              </p:nvSpPr>
              <p:spPr bwMode="auto">
                <a:xfrm>
                  <a:off x="3748062" y="2129883"/>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O’BRIEN</a:t>
                  </a:r>
                </a:p>
              </p:txBody>
            </p:sp>
            <p:sp>
              <p:nvSpPr>
                <p:cNvPr id="327" name="Rectangle 426">
                  <a:extLst>
                    <a:ext uri="{FF2B5EF4-FFF2-40B4-BE49-F238E27FC236}">
                      <a16:creationId xmlns:a16="http://schemas.microsoft.com/office/drawing/2014/main" id="{87D95DF1-73BD-654D-A48B-99B8A18BC4C7}"/>
                    </a:ext>
                  </a:extLst>
                </p:cNvPr>
                <p:cNvSpPr>
                  <a:spLocks noChangeArrowheads="1"/>
                </p:cNvSpPr>
                <p:nvPr/>
              </p:nvSpPr>
              <p:spPr bwMode="auto">
                <a:xfrm>
                  <a:off x="4236339" y="2132652"/>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a:t>
                  </a:r>
                </a:p>
              </p:txBody>
            </p:sp>
            <p:sp>
              <p:nvSpPr>
                <p:cNvPr id="328" name="Rectangle 426">
                  <a:extLst>
                    <a:ext uri="{FF2B5EF4-FFF2-40B4-BE49-F238E27FC236}">
                      <a16:creationId xmlns:a16="http://schemas.microsoft.com/office/drawing/2014/main" id="{4CADA32A-CAD4-2243-94F4-AFE5E27869CE}"/>
                    </a:ext>
                  </a:extLst>
                </p:cNvPr>
                <p:cNvSpPr>
                  <a:spLocks noChangeArrowheads="1"/>
                </p:cNvSpPr>
                <p:nvPr/>
              </p:nvSpPr>
              <p:spPr bwMode="auto">
                <a:xfrm>
                  <a:off x="4621031" y="2132652"/>
                  <a:ext cx="2741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PALO ALTO</a:t>
                  </a:r>
                </a:p>
              </p:txBody>
            </p:sp>
            <p:sp>
              <p:nvSpPr>
                <p:cNvPr id="329" name="Rectangle 426">
                  <a:extLst>
                    <a:ext uri="{FF2B5EF4-FFF2-40B4-BE49-F238E27FC236}">
                      <a16:creationId xmlns:a16="http://schemas.microsoft.com/office/drawing/2014/main" id="{7C8FCC45-A238-A847-98CB-E17A188F3974}"/>
                    </a:ext>
                  </a:extLst>
                </p:cNvPr>
                <p:cNvSpPr>
                  <a:spLocks noChangeArrowheads="1"/>
                </p:cNvSpPr>
                <p:nvPr/>
              </p:nvSpPr>
              <p:spPr bwMode="auto">
                <a:xfrm>
                  <a:off x="5573239" y="2132652"/>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HANCOCK</a:t>
                  </a:r>
                </a:p>
              </p:txBody>
            </p:sp>
            <p:sp>
              <p:nvSpPr>
                <p:cNvPr id="330" name="Rectangle 426">
                  <a:extLst>
                    <a:ext uri="{FF2B5EF4-FFF2-40B4-BE49-F238E27FC236}">
                      <a16:creationId xmlns:a16="http://schemas.microsoft.com/office/drawing/2014/main" id="{AD1FA558-0FFF-D749-A532-468647D86C4B}"/>
                    </a:ext>
                  </a:extLst>
                </p:cNvPr>
                <p:cNvSpPr>
                  <a:spLocks noChangeArrowheads="1"/>
                </p:cNvSpPr>
                <p:nvPr/>
              </p:nvSpPr>
              <p:spPr bwMode="auto">
                <a:xfrm>
                  <a:off x="5990540" y="212623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CERRO GORDO</a:t>
                  </a:r>
                </a:p>
              </p:txBody>
            </p:sp>
            <p:sp>
              <p:nvSpPr>
                <p:cNvPr id="331" name="Rectangle 426">
                  <a:extLst>
                    <a:ext uri="{FF2B5EF4-FFF2-40B4-BE49-F238E27FC236}">
                      <a16:creationId xmlns:a16="http://schemas.microsoft.com/office/drawing/2014/main" id="{A7DC7155-DA3E-994B-B681-F3DDD45BC305}"/>
                    </a:ext>
                  </a:extLst>
                </p:cNvPr>
                <p:cNvSpPr>
                  <a:spLocks noChangeArrowheads="1"/>
                </p:cNvSpPr>
                <p:nvPr/>
              </p:nvSpPr>
              <p:spPr bwMode="auto">
                <a:xfrm>
                  <a:off x="6546833" y="2162117"/>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FLOYD</a:t>
                  </a:r>
                </a:p>
              </p:txBody>
            </p:sp>
            <p:sp>
              <p:nvSpPr>
                <p:cNvPr id="332" name="Rectangle 426">
                  <a:extLst>
                    <a:ext uri="{FF2B5EF4-FFF2-40B4-BE49-F238E27FC236}">
                      <a16:creationId xmlns:a16="http://schemas.microsoft.com/office/drawing/2014/main" id="{E405514D-18C0-894E-920E-A43AE56EDDA3}"/>
                    </a:ext>
                  </a:extLst>
                </p:cNvPr>
                <p:cNvSpPr>
                  <a:spLocks noChangeArrowheads="1"/>
                </p:cNvSpPr>
                <p:nvPr/>
              </p:nvSpPr>
              <p:spPr bwMode="auto">
                <a:xfrm>
                  <a:off x="6942419" y="2161511"/>
                  <a:ext cx="29815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CHICKASAW</a:t>
                  </a:r>
                </a:p>
              </p:txBody>
            </p:sp>
            <p:sp>
              <p:nvSpPr>
                <p:cNvPr id="333" name="Rectangle 426">
                  <a:extLst>
                    <a:ext uri="{FF2B5EF4-FFF2-40B4-BE49-F238E27FC236}">
                      <a16:creationId xmlns:a16="http://schemas.microsoft.com/office/drawing/2014/main" id="{3A99B2CB-DF00-C744-9E72-BA627CB762DD}"/>
                    </a:ext>
                  </a:extLst>
                </p:cNvPr>
                <p:cNvSpPr>
                  <a:spLocks noChangeArrowheads="1"/>
                </p:cNvSpPr>
                <p:nvPr/>
              </p:nvSpPr>
              <p:spPr bwMode="auto">
                <a:xfrm>
                  <a:off x="7454225" y="2405313"/>
                  <a:ext cx="21800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FAYETTE</a:t>
                  </a:r>
                </a:p>
              </p:txBody>
            </p:sp>
            <p:sp>
              <p:nvSpPr>
                <p:cNvPr id="334" name="Rectangle 426">
                  <a:extLst>
                    <a:ext uri="{FF2B5EF4-FFF2-40B4-BE49-F238E27FC236}">
                      <a16:creationId xmlns:a16="http://schemas.microsoft.com/office/drawing/2014/main" id="{3564AA45-8F32-CF4A-9A05-C240559B66A9}"/>
                    </a:ext>
                  </a:extLst>
                </p:cNvPr>
                <p:cNvSpPr>
                  <a:spLocks noChangeArrowheads="1"/>
                </p:cNvSpPr>
                <p:nvPr/>
              </p:nvSpPr>
              <p:spPr bwMode="auto">
                <a:xfrm>
                  <a:off x="7962617" y="2402377"/>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CLAYTON</a:t>
                  </a:r>
                </a:p>
              </p:txBody>
            </p:sp>
            <p:sp>
              <p:nvSpPr>
                <p:cNvPr id="335" name="Rectangle 426">
                  <a:extLst>
                    <a:ext uri="{FF2B5EF4-FFF2-40B4-BE49-F238E27FC236}">
                      <a16:creationId xmlns:a16="http://schemas.microsoft.com/office/drawing/2014/main" id="{EE18D7A4-CE8F-6149-8A26-235F35CDB480}"/>
                    </a:ext>
                  </a:extLst>
                </p:cNvPr>
                <p:cNvSpPr>
                  <a:spLocks noChangeArrowheads="1"/>
                </p:cNvSpPr>
                <p:nvPr/>
              </p:nvSpPr>
              <p:spPr bwMode="auto">
                <a:xfrm>
                  <a:off x="8400312" y="2926041"/>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DUBUQUE</a:t>
                  </a:r>
                </a:p>
              </p:txBody>
            </p:sp>
            <p:sp>
              <p:nvSpPr>
                <p:cNvPr id="336" name="Rectangle 426">
                  <a:extLst>
                    <a:ext uri="{FF2B5EF4-FFF2-40B4-BE49-F238E27FC236}">
                      <a16:creationId xmlns:a16="http://schemas.microsoft.com/office/drawing/2014/main" id="{2F5B4C54-7F85-B240-95FF-98B95BFFF51F}"/>
                    </a:ext>
                  </a:extLst>
                </p:cNvPr>
                <p:cNvSpPr>
                  <a:spLocks noChangeArrowheads="1"/>
                </p:cNvSpPr>
                <p:nvPr/>
              </p:nvSpPr>
              <p:spPr bwMode="auto">
                <a:xfrm>
                  <a:off x="6992105" y="2534310"/>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BREMER</a:t>
                  </a:r>
                </a:p>
              </p:txBody>
            </p:sp>
            <p:sp>
              <p:nvSpPr>
                <p:cNvPr id="337" name="Rectangle 426">
                  <a:extLst>
                    <a:ext uri="{FF2B5EF4-FFF2-40B4-BE49-F238E27FC236}">
                      <a16:creationId xmlns:a16="http://schemas.microsoft.com/office/drawing/2014/main" id="{5FAC122A-6F87-A147-8A79-56FD4CB00437}"/>
                    </a:ext>
                  </a:extLst>
                </p:cNvPr>
                <p:cNvSpPr>
                  <a:spLocks noChangeArrowheads="1"/>
                </p:cNvSpPr>
                <p:nvPr/>
              </p:nvSpPr>
              <p:spPr bwMode="auto">
                <a:xfrm>
                  <a:off x="6536569" y="2556770"/>
                  <a:ext cx="1859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BUTLER</a:t>
                  </a:r>
                  <a:endParaRPr lang="en-US" altLang="en-US" sz="1200" b="1" dirty="0">
                    <a:latin typeface="+mn-lt"/>
                  </a:endParaRPr>
                </a:p>
              </p:txBody>
            </p:sp>
            <p:sp>
              <p:nvSpPr>
                <p:cNvPr id="338" name="Rectangle 426">
                  <a:extLst>
                    <a:ext uri="{FF2B5EF4-FFF2-40B4-BE49-F238E27FC236}">
                      <a16:creationId xmlns:a16="http://schemas.microsoft.com/office/drawing/2014/main" id="{B76808E0-C07D-BF41-8655-B3C1223DF8FA}"/>
                    </a:ext>
                  </a:extLst>
                </p:cNvPr>
                <p:cNvSpPr>
                  <a:spLocks noChangeArrowheads="1"/>
                </p:cNvSpPr>
                <p:nvPr/>
              </p:nvSpPr>
              <p:spPr bwMode="auto">
                <a:xfrm>
                  <a:off x="6041835" y="2556770"/>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FRANKLIN</a:t>
                  </a:r>
                </a:p>
              </p:txBody>
            </p:sp>
            <p:sp>
              <p:nvSpPr>
                <p:cNvPr id="339" name="Rectangle 426">
                  <a:extLst>
                    <a:ext uri="{FF2B5EF4-FFF2-40B4-BE49-F238E27FC236}">
                      <a16:creationId xmlns:a16="http://schemas.microsoft.com/office/drawing/2014/main" id="{F8070696-5B9B-E940-B5CC-0445978C5728}"/>
                    </a:ext>
                  </a:extLst>
                </p:cNvPr>
                <p:cNvSpPr>
                  <a:spLocks noChangeArrowheads="1"/>
                </p:cNvSpPr>
                <p:nvPr/>
              </p:nvSpPr>
              <p:spPr bwMode="auto">
                <a:xfrm>
                  <a:off x="5602699" y="2556802"/>
                  <a:ext cx="19556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WRIGHT</a:t>
                  </a:r>
                </a:p>
              </p:txBody>
            </p:sp>
            <p:sp>
              <p:nvSpPr>
                <p:cNvPr id="340" name="Rectangle 426">
                  <a:extLst>
                    <a:ext uri="{FF2B5EF4-FFF2-40B4-BE49-F238E27FC236}">
                      <a16:creationId xmlns:a16="http://schemas.microsoft.com/office/drawing/2014/main" id="{438F9932-9792-D845-A511-6951F3550A8D}"/>
                    </a:ext>
                  </a:extLst>
                </p:cNvPr>
                <p:cNvSpPr>
                  <a:spLocks noChangeArrowheads="1"/>
                </p:cNvSpPr>
                <p:nvPr/>
              </p:nvSpPr>
              <p:spPr bwMode="auto">
                <a:xfrm>
                  <a:off x="5095602" y="252804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HUMBOLDT</a:t>
                  </a:r>
                </a:p>
              </p:txBody>
            </p:sp>
            <p:sp>
              <p:nvSpPr>
                <p:cNvPr id="341" name="Rectangle 426">
                  <a:extLst>
                    <a:ext uri="{FF2B5EF4-FFF2-40B4-BE49-F238E27FC236}">
                      <a16:creationId xmlns:a16="http://schemas.microsoft.com/office/drawing/2014/main" id="{170E9942-8F22-414A-AFCA-46C4DC9D0188}"/>
                    </a:ext>
                  </a:extLst>
                </p:cNvPr>
                <p:cNvSpPr>
                  <a:spLocks noChangeArrowheads="1"/>
                </p:cNvSpPr>
                <p:nvPr/>
              </p:nvSpPr>
              <p:spPr bwMode="auto">
                <a:xfrm>
                  <a:off x="4591283" y="256461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POCAHONTAS</a:t>
                  </a:r>
                </a:p>
              </p:txBody>
            </p:sp>
            <p:sp>
              <p:nvSpPr>
                <p:cNvPr id="342" name="Rectangle 426">
                  <a:extLst>
                    <a:ext uri="{FF2B5EF4-FFF2-40B4-BE49-F238E27FC236}">
                      <a16:creationId xmlns:a16="http://schemas.microsoft.com/office/drawing/2014/main" id="{F7898FBA-75CB-C24B-92FB-7196713D9341}"/>
                    </a:ext>
                  </a:extLst>
                </p:cNvPr>
                <p:cNvSpPr>
                  <a:spLocks noChangeArrowheads="1"/>
                </p:cNvSpPr>
                <p:nvPr/>
              </p:nvSpPr>
              <p:spPr bwMode="auto">
                <a:xfrm>
                  <a:off x="4137842" y="2564615"/>
                  <a:ext cx="3270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BUENA VISTA</a:t>
                  </a:r>
                </a:p>
              </p:txBody>
            </p:sp>
            <p:sp>
              <p:nvSpPr>
                <p:cNvPr id="343" name="Rectangle 426">
                  <a:extLst>
                    <a:ext uri="{FF2B5EF4-FFF2-40B4-BE49-F238E27FC236}">
                      <a16:creationId xmlns:a16="http://schemas.microsoft.com/office/drawing/2014/main" id="{6CEB6FC9-39F6-4B45-B52B-73EC1299CCEC}"/>
                    </a:ext>
                  </a:extLst>
                </p:cNvPr>
                <p:cNvSpPr>
                  <a:spLocks noChangeArrowheads="1"/>
                </p:cNvSpPr>
                <p:nvPr/>
              </p:nvSpPr>
              <p:spPr bwMode="auto">
                <a:xfrm>
                  <a:off x="3706894" y="2564615"/>
                  <a:ext cx="25648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CHEROKEE</a:t>
                  </a:r>
                </a:p>
              </p:txBody>
            </p:sp>
            <p:sp>
              <p:nvSpPr>
                <p:cNvPr id="344" name="Rectangle 426">
                  <a:extLst>
                    <a:ext uri="{FF2B5EF4-FFF2-40B4-BE49-F238E27FC236}">
                      <a16:creationId xmlns:a16="http://schemas.microsoft.com/office/drawing/2014/main" id="{C413CBB0-E47D-F24C-B6BC-B5FC7E891896}"/>
                    </a:ext>
                  </a:extLst>
                </p:cNvPr>
                <p:cNvSpPr>
                  <a:spLocks noChangeArrowheads="1"/>
                </p:cNvSpPr>
                <p:nvPr/>
              </p:nvSpPr>
              <p:spPr bwMode="auto">
                <a:xfrm>
                  <a:off x="3135225" y="256530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PLYMOUTH</a:t>
                  </a:r>
                  <a:endParaRPr lang="en-US" altLang="en-US" sz="900" b="1" dirty="0">
                    <a:latin typeface="+mn-lt"/>
                  </a:endParaRPr>
                </a:p>
              </p:txBody>
            </p:sp>
            <p:sp>
              <p:nvSpPr>
                <p:cNvPr id="345" name="Rectangle 426">
                  <a:extLst>
                    <a:ext uri="{FF2B5EF4-FFF2-40B4-BE49-F238E27FC236}">
                      <a16:creationId xmlns:a16="http://schemas.microsoft.com/office/drawing/2014/main" id="{EA8251AB-20B2-D046-8BE8-A9BCC77A4283}"/>
                    </a:ext>
                  </a:extLst>
                </p:cNvPr>
                <p:cNvSpPr>
                  <a:spLocks noChangeArrowheads="1"/>
                </p:cNvSpPr>
                <p:nvPr/>
              </p:nvSpPr>
              <p:spPr bwMode="auto">
                <a:xfrm>
                  <a:off x="3222435" y="2996938"/>
                  <a:ext cx="278923"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WOODBURY</a:t>
                  </a:r>
                </a:p>
                <a:p>
                  <a:pPr algn="ctr">
                    <a:lnSpc>
                      <a:spcPct val="100000"/>
                    </a:lnSpc>
                    <a:spcBef>
                      <a:spcPct val="0"/>
                    </a:spcBef>
                    <a:buClrTx/>
                    <a:buFontTx/>
                    <a:buNone/>
                  </a:pPr>
                  <a:endParaRPr lang="en-US" altLang="en-US" sz="900" b="1" dirty="0">
                    <a:latin typeface="+mn-lt"/>
                  </a:endParaRPr>
                </a:p>
              </p:txBody>
            </p:sp>
            <p:sp>
              <p:nvSpPr>
                <p:cNvPr id="346" name="Rectangle 426">
                  <a:extLst>
                    <a:ext uri="{FF2B5EF4-FFF2-40B4-BE49-F238E27FC236}">
                      <a16:creationId xmlns:a16="http://schemas.microsoft.com/office/drawing/2014/main" id="{5DF1E9B9-A2F5-5D4A-8821-360101D0DDDB}"/>
                    </a:ext>
                  </a:extLst>
                </p:cNvPr>
                <p:cNvSpPr>
                  <a:spLocks noChangeArrowheads="1"/>
                </p:cNvSpPr>
                <p:nvPr/>
              </p:nvSpPr>
              <p:spPr bwMode="auto">
                <a:xfrm>
                  <a:off x="3899399" y="2986575"/>
                  <a:ext cx="833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IDA</a:t>
                  </a:r>
                </a:p>
              </p:txBody>
            </p:sp>
            <p:sp>
              <p:nvSpPr>
                <p:cNvPr id="347" name="Rectangle 426">
                  <a:extLst>
                    <a:ext uri="{FF2B5EF4-FFF2-40B4-BE49-F238E27FC236}">
                      <a16:creationId xmlns:a16="http://schemas.microsoft.com/office/drawing/2014/main" id="{C3CB9DEF-E32E-7643-89FD-99B96A4EB9A6}"/>
                    </a:ext>
                  </a:extLst>
                </p:cNvPr>
                <p:cNvSpPr>
                  <a:spLocks noChangeArrowheads="1"/>
                </p:cNvSpPr>
                <p:nvPr/>
              </p:nvSpPr>
              <p:spPr bwMode="auto">
                <a:xfrm>
                  <a:off x="4292285" y="2987517"/>
                  <a:ext cx="10099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SAC</a:t>
                  </a:r>
                  <a:endParaRPr lang="en-US" altLang="en-US" sz="900" b="1" dirty="0">
                    <a:latin typeface="+mn-lt"/>
                  </a:endParaRPr>
                </a:p>
              </p:txBody>
            </p:sp>
            <p:sp>
              <p:nvSpPr>
                <p:cNvPr id="348" name="Rectangle 426">
                  <a:extLst>
                    <a:ext uri="{FF2B5EF4-FFF2-40B4-BE49-F238E27FC236}">
                      <a16:creationId xmlns:a16="http://schemas.microsoft.com/office/drawing/2014/main" id="{D90F5AD0-C35F-3C4E-953A-B2E158D79EDE}"/>
                    </a:ext>
                  </a:extLst>
                </p:cNvPr>
                <p:cNvSpPr>
                  <a:spLocks noChangeArrowheads="1"/>
                </p:cNvSpPr>
                <p:nvPr/>
              </p:nvSpPr>
              <p:spPr bwMode="auto">
                <a:xfrm>
                  <a:off x="4683911" y="2985883"/>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CALHOUN</a:t>
                  </a:r>
                </a:p>
              </p:txBody>
            </p:sp>
            <p:sp>
              <p:nvSpPr>
                <p:cNvPr id="349" name="Rectangle 426">
                  <a:extLst>
                    <a:ext uri="{FF2B5EF4-FFF2-40B4-BE49-F238E27FC236}">
                      <a16:creationId xmlns:a16="http://schemas.microsoft.com/office/drawing/2014/main" id="{32302D05-BA87-6C4B-8C15-67C2AF3A25D1}"/>
                    </a:ext>
                  </a:extLst>
                </p:cNvPr>
                <p:cNvSpPr>
                  <a:spLocks noChangeArrowheads="1"/>
                </p:cNvSpPr>
                <p:nvPr/>
              </p:nvSpPr>
              <p:spPr bwMode="auto">
                <a:xfrm>
                  <a:off x="5152107" y="2952644"/>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WEBSTER</a:t>
                  </a:r>
                  <a:endParaRPr lang="en-US" altLang="en-US" sz="1000" b="1" dirty="0">
                    <a:latin typeface="+mn-lt"/>
                  </a:endParaRPr>
                </a:p>
              </p:txBody>
            </p:sp>
            <p:sp>
              <p:nvSpPr>
                <p:cNvPr id="350" name="Rectangle 426">
                  <a:extLst>
                    <a:ext uri="{FF2B5EF4-FFF2-40B4-BE49-F238E27FC236}">
                      <a16:creationId xmlns:a16="http://schemas.microsoft.com/office/drawing/2014/main" id="{051CEC9C-E9AB-1641-A4F8-3879F29E18EC}"/>
                    </a:ext>
                  </a:extLst>
                </p:cNvPr>
                <p:cNvSpPr>
                  <a:spLocks noChangeArrowheads="1"/>
                </p:cNvSpPr>
                <p:nvPr/>
              </p:nvSpPr>
              <p:spPr bwMode="auto">
                <a:xfrm>
                  <a:off x="5598936" y="2990037"/>
                  <a:ext cx="26289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HAMILTON</a:t>
                  </a:r>
                </a:p>
              </p:txBody>
            </p:sp>
            <p:sp>
              <p:nvSpPr>
                <p:cNvPr id="351" name="Rectangle 426">
                  <a:extLst>
                    <a:ext uri="{FF2B5EF4-FFF2-40B4-BE49-F238E27FC236}">
                      <a16:creationId xmlns:a16="http://schemas.microsoft.com/office/drawing/2014/main" id="{93ED5B95-FDCD-B243-B3C8-3587F2D4E50C}"/>
                    </a:ext>
                  </a:extLst>
                </p:cNvPr>
                <p:cNvSpPr>
                  <a:spLocks noChangeArrowheads="1"/>
                </p:cNvSpPr>
                <p:nvPr/>
              </p:nvSpPr>
              <p:spPr bwMode="auto">
                <a:xfrm>
                  <a:off x="6100089" y="2996113"/>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HARDIN</a:t>
                  </a:r>
                </a:p>
              </p:txBody>
            </p:sp>
            <p:sp>
              <p:nvSpPr>
                <p:cNvPr id="352" name="Rectangle 426">
                  <a:extLst>
                    <a:ext uri="{FF2B5EF4-FFF2-40B4-BE49-F238E27FC236}">
                      <a16:creationId xmlns:a16="http://schemas.microsoft.com/office/drawing/2014/main" id="{E9D8627D-DFE3-5D45-B7E3-3F6CB7ADCD34}"/>
                    </a:ext>
                  </a:extLst>
                </p:cNvPr>
                <p:cNvSpPr>
                  <a:spLocks noChangeArrowheads="1"/>
                </p:cNvSpPr>
                <p:nvPr/>
              </p:nvSpPr>
              <p:spPr bwMode="auto">
                <a:xfrm>
                  <a:off x="6559251" y="2988652"/>
                  <a:ext cx="20358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GRUNDY</a:t>
                  </a:r>
                </a:p>
              </p:txBody>
            </p:sp>
            <p:sp>
              <p:nvSpPr>
                <p:cNvPr id="353" name="Rectangle 426">
                  <a:extLst>
                    <a:ext uri="{FF2B5EF4-FFF2-40B4-BE49-F238E27FC236}">
                      <a16:creationId xmlns:a16="http://schemas.microsoft.com/office/drawing/2014/main" id="{0964E467-CEB9-4C43-829D-F5C6A3B722BD}"/>
                    </a:ext>
                  </a:extLst>
                </p:cNvPr>
                <p:cNvSpPr>
                  <a:spLocks noChangeArrowheads="1"/>
                </p:cNvSpPr>
                <p:nvPr/>
              </p:nvSpPr>
              <p:spPr bwMode="auto">
                <a:xfrm>
                  <a:off x="6971453" y="2955414"/>
                  <a:ext cx="3222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BLACK HAWK</a:t>
                  </a:r>
                </a:p>
              </p:txBody>
            </p:sp>
            <p:sp>
              <p:nvSpPr>
                <p:cNvPr id="354" name="Rectangle 426">
                  <a:extLst>
                    <a:ext uri="{FF2B5EF4-FFF2-40B4-BE49-F238E27FC236}">
                      <a16:creationId xmlns:a16="http://schemas.microsoft.com/office/drawing/2014/main" id="{262A69DB-6050-4D46-8E4A-14AA7C26802B}"/>
                    </a:ext>
                  </a:extLst>
                </p:cNvPr>
                <p:cNvSpPr>
                  <a:spLocks noChangeArrowheads="1"/>
                </p:cNvSpPr>
                <p:nvPr/>
              </p:nvSpPr>
              <p:spPr bwMode="auto">
                <a:xfrm>
                  <a:off x="7451446" y="2952644"/>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BUCHANAN</a:t>
                  </a:r>
                </a:p>
              </p:txBody>
            </p:sp>
            <p:sp>
              <p:nvSpPr>
                <p:cNvPr id="355" name="Rectangle 426">
                  <a:extLst>
                    <a:ext uri="{FF2B5EF4-FFF2-40B4-BE49-F238E27FC236}">
                      <a16:creationId xmlns:a16="http://schemas.microsoft.com/office/drawing/2014/main" id="{06AA6992-80ED-9540-A698-5664C7EF6792}"/>
                    </a:ext>
                  </a:extLst>
                </p:cNvPr>
                <p:cNvSpPr>
                  <a:spLocks noChangeArrowheads="1"/>
                </p:cNvSpPr>
                <p:nvPr/>
              </p:nvSpPr>
              <p:spPr bwMode="auto">
                <a:xfrm>
                  <a:off x="7889709" y="2955414"/>
                  <a:ext cx="26609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DELAWARE</a:t>
                  </a:r>
                  <a:endParaRPr lang="en-US" altLang="en-US" sz="1000" b="1" dirty="0">
                    <a:latin typeface="+mn-lt"/>
                  </a:endParaRPr>
                </a:p>
              </p:txBody>
            </p:sp>
            <p:sp>
              <p:nvSpPr>
                <p:cNvPr id="356" name="Rectangle 426">
                  <a:extLst>
                    <a:ext uri="{FF2B5EF4-FFF2-40B4-BE49-F238E27FC236}">
                      <a16:creationId xmlns:a16="http://schemas.microsoft.com/office/drawing/2014/main" id="{5EA6B8DF-E7D5-FA48-9C56-6AB1AED30E7D}"/>
                    </a:ext>
                  </a:extLst>
                </p:cNvPr>
                <p:cNvSpPr>
                  <a:spLocks noChangeArrowheads="1"/>
                </p:cNvSpPr>
                <p:nvPr/>
              </p:nvSpPr>
              <p:spPr bwMode="auto">
                <a:xfrm>
                  <a:off x="8740324" y="3385414"/>
                  <a:ext cx="23403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JACKSON</a:t>
                  </a:r>
                </a:p>
              </p:txBody>
            </p:sp>
            <p:sp>
              <p:nvSpPr>
                <p:cNvPr id="357" name="Rectangle 426">
                  <a:extLst>
                    <a:ext uri="{FF2B5EF4-FFF2-40B4-BE49-F238E27FC236}">
                      <a16:creationId xmlns:a16="http://schemas.microsoft.com/office/drawing/2014/main" id="{11CC7C1E-A566-AB42-BC08-47ABC1E792CF}"/>
                    </a:ext>
                  </a:extLst>
                </p:cNvPr>
                <p:cNvSpPr>
                  <a:spLocks noChangeArrowheads="1"/>
                </p:cNvSpPr>
                <p:nvPr/>
              </p:nvSpPr>
              <p:spPr bwMode="auto">
                <a:xfrm>
                  <a:off x="8274190" y="3467960"/>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JONES</a:t>
                  </a:r>
                </a:p>
              </p:txBody>
            </p:sp>
            <p:sp>
              <p:nvSpPr>
                <p:cNvPr id="358" name="Rectangle 426">
                  <a:extLst>
                    <a:ext uri="{FF2B5EF4-FFF2-40B4-BE49-F238E27FC236}">
                      <a16:creationId xmlns:a16="http://schemas.microsoft.com/office/drawing/2014/main" id="{5F87E55E-D32E-C54C-9BE8-D2563FBF216D}"/>
                    </a:ext>
                  </a:extLst>
                </p:cNvPr>
                <p:cNvSpPr>
                  <a:spLocks noChangeArrowheads="1"/>
                </p:cNvSpPr>
                <p:nvPr/>
              </p:nvSpPr>
              <p:spPr bwMode="auto">
                <a:xfrm>
                  <a:off x="7796414" y="3462081"/>
                  <a:ext cx="11541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LINN</a:t>
                  </a:r>
                </a:p>
              </p:txBody>
            </p:sp>
            <p:sp>
              <p:nvSpPr>
                <p:cNvPr id="359" name="Rectangle 426">
                  <a:extLst>
                    <a:ext uri="{FF2B5EF4-FFF2-40B4-BE49-F238E27FC236}">
                      <a16:creationId xmlns:a16="http://schemas.microsoft.com/office/drawing/2014/main" id="{2411EA85-B95C-DD4A-BE96-C6FB71A7328C}"/>
                    </a:ext>
                  </a:extLst>
                </p:cNvPr>
                <p:cNvSpPr>
                  <a:spLocks noChangeArrowheads="1"/>
                </p:cNvSpPr>
                <p:nvPr/>
              </p:nvSpPr>
              <p:spPr bwMode="auto">
                <a:xfrm>
                  <a:off x="7252506" y="3463087"/>
                  <a:ext cx="2019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BENTON</a:t>
                  </a:r>
                </a:p>
              </p:txBody>
            </p:sp>
            <p:sp>
              <p:nvSpPr>
                <p:cNvPr id="360" name="Rectangle 426">
                  <a:extLst>
                    <a:ext uri="{FF2B5EF4-FFF2-40B4-BE49-F238E27FC236}">
                      <a16:creationId xmlns:a16="http://schemas.microsoft.com/office/drawing/2014/main" id="{7B93303E-CC16-3D4B-88D8-F948C64943EE}"/>
                    </a:ext>
                  </a:extLst>
                </p:cNvPr>
                <p:cNvSpPr>
                  <a:spLocks noChangeArrowheads="1"/>
                </p:cNvSpPr>
                <p:nvPr/>
              </p:nvSpPr>
              <p:spPr bwMode="auto">
                <a:xfrm>
                  <a:off x="7737898" y="3930756"/>
                  <a:ext cx="24205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JOHNSON</a:t>
                  </a:r>
                </a:p>
              </p:txBody>
            </p:sp>
            <p:sp>
              <p:nvSpPr>
                <p:cNvPr id="361" name="Rectangle 426">
                  <a:extLst>
                    <a:ext uri="{FF2B5EF4-FFF2-40B4-BE49-F238E27FC236}">
                      <a16:creationId xmlns:a16="http://schemas.microsoft.com/office/drawing/2014/main" id="{4DCC3DC4-DC17-5749-A217-D01ED15ABB83}"/>
                    </a:ext>
                  </a:extLst>
                </p:cNvPr>
                <p:cNvSpPr>
                  <a:spLocks noChangeArrowheads="1"/>
                </p:cNvSpPr>
                <p:nvPr/>
              </p:nvSpPr>
              <p:spPr bwMode="auto">
                <a:xfrm>
                  <a:off x="8846266" y="3651372"/>
                  <a:ext cx="2164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CLINTON</a:t>
                  </a:r>
                </a:p>
              </p:txBody>
            </p:sp>
            <p:sp>
              <p:nvSpPr>
                <p:cNvPr id="362" name="Rectangle 426">
                  <a:extLst>
                    <a:ext uri="{FF2B5EF4-FFF2-40B4-BE49-F238E27FC236}">
                      <a16:creationId xmlns:a16="http://schemas.microsoft.com/office/drawing/2014/main" id="{9A0429B7-421B-BE48-891D-3803D0B88FE4}"/>
                    </a:ext>
                  </a:extLst>
                </p:cNvPr>
                <p:cNvSpPr>
                  <a:spLocks noChangeArrowheads="1"/>
                </p:cNvSpPr>
                <p:nvPr/>
              </p:nvSpPr>
              <p:spPr bwMode="auto">
                <a:xfrm>
                  <a:off x="8272561" y="3895638"/>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CEDAR</a:t>
                  </a:r>
                </a:p>
              </p:txBody>
            </p:sp>
            <p:sp>
              <p:nvSpPr>
                <p:cNvPr id="363" name="Rectangle 426">
                  <a:extLst>
                    <a:ext uri="{FF2B5EF4-FFF2-40B4-BE49-F238E27FC236}">
                      <a16:creationId xmlns:a16="http://schemas.microsoft.com/office/drawing/2014/main" id="{7B5782D2-90AF-1649-B5A7-CB0FDC9E6090}"/>
                    </a:ext>
                  </a:extLst>
                </p:cNvPr>
                <p:cNvSpPr>
                  <a:spLocks noChangeArrowheads="1"/>
                </p:cNvSpPr>
                <p:nvPr/>
              </p:nvSpPr>
              <p:spPr bwMode="auto">
                <a:xfrm>
                  <a:off x="8772201" y="4079007"/>
                  <a:ext cx="16511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SCOTT</a:t>
                  </a:r>
                </a:p>
              </p:txBody>
            </p:sp>
            <p:sp>
              <p:nvSpPr>
                <p:cNvPr id="364" name="Rectangle 426">
                  <a:extLst>
                    <a:ext uri="{FF2B5EF4-FFF2-40B4-BE49-F238E27FC236}">
                      <a16:creationId xmlns:a16="http://schemas.microsoft.com/office/drawing/2014/main" id="{1FDB7C82-DEA8-4548-B22E-1213FB508141}"/>
                    </a:ext>
                  </a:extLst>
                </p:cNvPr>
                <p:cNvSpPr>
                  <a:spLocks noChangeArrowheads="1"/>
                </p:cNvSpPr>
                <p:nvPr/>
              </p:nvSpPr>
              <p:spPr bwMode="auto">
                <a:xfrm>
                  <a:off x="7289178" y="3928704"/>
                  <a:ext cx="129843"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IOWA</a:t>
                  </a:r>
                </a:p>
              </p:txBody>
            </p:sp>
            <p:sp>
              <p:nvSpPr>
                <p:cNvPr id="365" name="Rectangle 426">
                  <a:extLst>
                    <a:ext uri="{FF2B5EF4-FFF2-40B4-BE49-F238E27FC236}">
                      <a16:creationId xmlns:a16="http://schemas.microsoft.com/office/drawing/2014/main" id="{E79F9C5B-D381-BE4B-B173-583485520743}"/>
                    </a:ext>
                  </a:extLst>
                </p:cNvPr>
                <p:cNvSpPr>
                  <a:spLocks noChangeArrowheads="1"/>
                </p:cNvSpPr>
                <p:nvPr/>
              </p:nvSpPr>
              <p:spPr bwMode="auto">
                <a:xfrm>
                  <a:off x="6777249" y="3928796"/>
                  <a:ext cx="28693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POWESHIEK</a:t>
                  </a:r>
                </a:p>
              </p:txBody>
            </p:sp>
            <p:sp>
              <p:nvSpPr>
                <p:cNvPr id="366" name="Rectangle 426">
                  <a:extLst>
                    <a:ext uri="{FF2B5EF4-FFF2-40B4-BE49-F238E27FC236}">
                      <a16:creationId xmlns:a16="http://schemas.microsoft.com/office/drawing/2014/main" id="{3002719B-6668-9C4A-A1EA-0C638533CC39}"/>
                    </a:ext>
                  </a:extLst>
                </p:cNvPr>
                <p:cNvSpPr>
                  <a:spLocks noChangeArrowheads="1"/>
                </p:cNvSpPr>
                <p:nvPr/>
              </p:nvSpPr>
              <p:spPr bwMode="auto">
                <a:xfrm>
                  <a:off x="6259517" y="3923125"/>
                  <a:ext cx="19075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JASPER</a:t>
                  </a:r>
                </a:p>
              </p:txBody>
            </p:sp>
            <p:sp>
              <p:nvSpPr>
                <p:cNvPr id="367" name="Rectangle 426">
                  <a:extLst>
                    <a:ext uri="{FF2B5EF4-FFF2-40B4-BE49-F238E27FC236}">
                      <a16:creationId xmlns:a16="http://schemas.microsoft.com/office/drawing/2014/main" id="{EEC5C7CF-7D84-564C-ADEC-C081A15FE922}"/>
                    </a:ext>
                  </a:extLst>
                </p:cNvPr>
                <p:cNvSpPr>
                  <a:spLocks noChangeArrowheads="1"/>
                </p:cNvSpPr>
                <p:nvPr/>
              </p:nvSpPr>
              <p:spPr bwMode="auto">
                <a:xfrm>
                  <a:off x="6812968" y="3463366"/>
                  <a:ext cx="14747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TAMA</a:t>
                  </a:r>
                </a:p>
              </p:txBody>
            </p:sp>
            <p:sp>
              <p:nvSpPr>
                <p:cNvPr id="368" name="Rectangle 426">
                  <a:extLst>
                    <a:ext uri="{FF2B5EF4-FFF2-40B4-BE49-F238E27FC236}">
                      <a16:creationId xmlns:a16="http://schemas.microsoft.com/office/drawing/2014/main" id="{E154FA7D-FEBF-A94F-9D93-89D464B286CE}"/>
                    </a:ext>
                  </a:extLst>
                </p:cNvPr>
                <p:cNvSpPr>
                  <a:spLocks noChangeArrowheads="1"/>
                </p:cNvSpPr>
                <p:nvPr/>
              </p:nvSpPr>
              <p:spPr bwMode="auto">
                <a:xfrm>
                  <a:off x="6294316" y="3456885"/>
                  <a:ext cx="27090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MARSHALL</a:t>
                  </a:r>
                </a:p>
              </p:txBody>
            </p:sp>
            <p:sp>
              <p:nvSpPr>
                <p:cNvPr id="369" name="Rectangle 426">
                  <a:extLst>
                    <a:ext uri="{FF2B5EF4-FFF2-40B4-BE49-F238E27FC236}">
                      <a16:creationId xmlns:a16="http://schemas.microsoft.com/office/drawing/2014/main" id="{58A9CD65-39AA-D84C-8E19-226E7A237E2F}"/>
                    </a:ext>
                  </a:extLst>
                </p:cNvPr>
                <p:cNvSpPr>
                  <a:spLocks noChangeArrowheads="1"/>
                </p:cNvSpPr>
                <p:nvPr/>
              </p:nvSpPr>
              <p:spPr bwMode="auto">
                <a:xfrm>
                  <a:off x="5886835" y="3462081"/>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STORY</a:t>
                  </a:r>
                </a:p>
              </p:txBody>
            </p:sp>
            <p:sp>
              <p:nvSpPr>
                <p:cNvPr id="370" name="Rectangle 426">
                  <a:extLst>
                    <a:ext uri="{FF2B5EF4-FFF2-40B4-BE49-F238E27FC236}">
                      <a16:creationId xmlns:a16="http://schemas.microsoft.com/office/drawing/2014/main" id="{0D423794-9FE5-0541-903C-D8C1526042D1}"/>
                    </a:ext>
                  </a:extLst>
                </p:cNvPr>
                <p:cNvSpPr>
                  <a:spLocks noChangeArrowheads="1"/>
                </p:cNvSpPr>
                <p:nvPr/>
              </p:nvSpPr>
              <p:spPr bwMode="auto">
                <a:xfrm>
                  <a:off x="5419790" y="3457779"/>
                  <a:ext cx="16831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BOONE</a:t>
                  </a:r>
                </a:p>
              </p:txBody>
            </p:sp>
            <p:sp>
              <p:nvSpPr>
                <p:cNvPr id="371" name="Rectangle 426">
                  <a:extLst>
                    <a:ext uri="{FF2B5EF4-FFF2-40B4-BE49-F238E27FC236}">
                      <a16:creationId xmlns:a16="http://schemas.microsoft.com/office/drawing/2014/main" id="{3257A493-1807-4443-8F8B-5775D776C4FD}"/>
                    </a:ext>
                  </a:extLst>
                </p:cNvPr>
                <p:cNvSpPr>
                  <a:spLocks noChangeArrowheads="1"/>
                </p:cNvSpPr>
                <p:nvPr/>
              </p:nvSpPr>
              <p:spPr bwMode="auto">
                <a:xfrm>
                  <a:off x="4945574" y="3457779"/>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GREENE</a:t>
                  </a:r>
                </a:p>
              </p:txBody>
            </p:sp>
            <p:sp>
              <p:nvSpPr>
                <p:cNvPr id="372" name="Rectangle 426">
                  <a:extLst>
                    <a:ext uri="{FF2B5EF4-FFF2-40B4-BE49-F238E27FC236}">
                      <a16:creationId xmlns:a16="http://schemas.microsoft.com/office/drawing/2014/main" id="{4B0010D6-6065-BB47-A843-94D37CE2EDCE}"/>
                    </a:ext>
                  </a:extLst>
                </p:cNvPr>
                <p:cNvSpPr>
                  <a:spLocks noChangeArrowheads="1"/>
                </p:cNvSpPr>
                <p:nvPr/>
              </p:nvSpPr>
              <p:spPr bwMode="auto">
                <a:xfrm>
                  <a:off x="4461273" y="3453889"/>
                  <a:ext cx="22281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CARROLL</a:t>
                  </a:r>
                </a:p>
              </p:txBody>
            </p:sp>
            <p:sp>
              <p:nvSpPr>
                <p:cNvPr id="373" name="Rectangle 426">
                  <a:extLst>
                    <a:ext uri="{FF2B5EF4-FFF2-40B4-BE49-F238E27FC236}">
                      <a16:creationId xmlns:a16="http://schemas.microsoft.com/office/drawing/2014/main" id="{D31D5695-A2E1-E648-AEEA-850F37DDC7EC}"/>
                    </a:ext>
                  </a:extLst>
                </p:cNvPr>
                <p:cNvSpPr>
                  <a:spLocks noChangeArrowheads="1"/>
                </p:cNvSpPr>
                <p:nvPr/>
              </p:nvSpPr>
              <p:spPr bwMode="auto">
                <a:xfrm>
                  <a:off x="3937052" y="3456885"/>
                  <a:ext cx="275717"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CRAWFORD</a:t>
                  </a:r>
                </a:p>
                <a:p>
                  <a:pPr algn="ctr">
                    <a:lnSpc>
                      <a:spcPct val="100000"/>
                    </a:lnSpc>
                    <a:spcBef>
                      <a:spcPct val="0"/>
                    </a:spcBef>
                    <a:buClrTx/>
                    <a:buFontTx/>
                    <a:buNone/>
                  </a:pPr>
                  <a:endParaRPr lang="en-US" altLang="en-US" sz="900" b="1" dirty="0">
                    <a:latin typeface="+mn-lt"/>
                  </a:endParaRPr>
                </a:p>
              </p:txBody>
            </p:sp>
            <p:sp>
              <p:nvSpPr>
                <p:cNvPr id="374" name="Rectangle 426">
                  <a:extLst>
                    <a:ext uri="{FF2B5EF4-FFF2-40B4-BE49-F238E27FC236}">
                      <a16:creationId xmlns:a16="http://schemas.microsoft.com/office/drawing/2014/main" id="{B7626730-8740-5A47-B65D-DC35A4A36BC8}"/>
                    </a:ext>
                  </a:extLst>
                </p:cNvPr>
                <p:cNvSpPr>
                  <a:spLocks noChangeArrowheads="1"/>
                </p:cNvSpPr>
                <p:nvPr/>
              </p:nvSpPr>
              <p:spPr bwMode="auto">
                <a:xfrm>
                  <a:off x="3348361" y="3458038"/>
                  <a:ext cx="22442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MONONA</a:t>
                  </a:r>
                </a:p>
              </p:txBody>
            </p:sp>
            <p:sp>
              <p:nvSpPr>
                <p:cNvPr id="375" name="Rectangle 426">
                  <a:extLst>
                    <a:ext uri="{FF2B5EF4-FFF2-40B4-BE49-F238E27FC236}">
                      <a16:creationId xmlns:a16="http://schemas.microsoft.com/office/drawing/2014/main" id="{D356962D-6D4F-EE49-B88D-3089FBC91770}"/>
                    </a:ext>
                  </a:extLst>
                </p:cNvPr>
                <p:cNvSpPr>
                  <a:spLocks noChangeArrowheads="1"/>
                </p:cNvSpPr>
                <p:nvPr/>
              </p:nvSpPr>
              <p:spPr bwMode="auto">
                <a:xfrm>
                  <a:off x="3414342" y="3919309"/>
                  <a:ext cx="2548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HARRISON</a:t>
                  </a:r>
                </a:p>
              </p:txBody>
            </p:sp>
            <p:sp>
              <p:nvSpPr>
                <p:cNvPr id="376" name="Rectangle 426">
                  <a:extLst>
                    <a:ext uri="{FF2B5EF4-FFF2-40B4-BE49-F238E27FC236}">
                      <a16:creationId xmlns:a16="http://schemas.microsoft.com/office/drawing/2014/main" id="{9DF9B125-28D7-774F-96BC-81B4C9DD26F9}"/>
                    </a:ext>
                  </a:extLst>
                </p:cNvPr>
                <p:cNvSpPr>
                  <a:spLocks noChangeArrowheads="1"/>
                </p:cNvSpPr>
                <p:nvPr/>
              </p:nvSpPr>
              <p:spPr bwMode="auto">
                <a:xfrm>
                  <a:off x="4007147" y="3923125"/>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SHELBY</a:t>
                  </a:r>
                </a:p>
              </p:txBody>
            </p:sp>
            <p:sp>
              <p:nvSpPr>
                <p:cNvPr id="377" name="Rectangle 426">
                  <a:extLst>
                    <a:ext uri="{FF2B5EF4-FFF2-40B4-BE49-F238E27FC236}">
                      <a16:creationId xmlns:a16="http://schemas.microsoft.com/office/drawing/2014/main" id="{744B1DC7-A763-AD42-9D09-0A266B617735}"/>
                    </a:ext>
                  </a:extLst>
                </p:cNvPr>
                <p:cNvSpPr>
                  <a:spLocks noChangeArrowheads="1"/>
                </p:cNvSpPr>
                <p:nvPr/>
              </p:nvSpPr>
              <p:spPr bwMode="auto">
                <a:xfrm>
                  <a:off x="4359147" y="3919309"/>
                  <a:ext cx="2404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AUDUBON</a:t>
                  </a:r>
                </a:p>
              </p:txBody>
            </p:sp>
            <p:sp>
              <p:nvSpPr>
                <p:cNvPr id="378" name="Rectangle 426">
                  <a:extLst>
                    <a:ext uri="{FF2B5EF4-FFF2-40B4-BE49-F238E27FC236}">
                      <a16:creationId xmlns:a16="http://schemas.microsoft.com/office/drawing/2014/main" id="{5C44337D-3440-3C45-AFED-A58C51F13A68}"/>
                    </a:ext>
                  </a:extLst>
                </p:cNvPr>
                <p:cNvSpPr>
                  <a:spLocks noChangeArrowheads="1"/>
                </p:cNvSpPr>
                <p:nvPr/>
              </p:nvSpPr>
              <p:spPr bwMode="auto">
                <a:xfrm>
                  <a:off x="4818452" y="391363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GUTHRIE</a:t>
                  </a:r>
                </a:p>
              </p:txBody>
            </p:sp>
            <p:sp>
              <p:nvSpPr>
                <p:cNvPr id="379" name="Rectangle 426">
                  <a:extLst>
                    <a:ext uri="{FF2B5EF4-FFF2-40B4-BE49-F238E27FC236}">
                      <a16:creationId xmlns:a16="http://schemas.microsoft.com/office/drawing/2014/main" id="{9B3FD9BF-D753-8944-BFEE-5FD38A99B4BF}"/>
                    </a:ext>
                  </a:extLst>
                </p:cNvPr>
                <p:cNvSpPr>
                  <a:spLocks noChangeArrowheads="1"/>
                </p:cNvSpPr>
                <p:nvPr/>
              </p:nvSpPr>
              <p:spPr bwMode="auto">
                <a:xfrm>
                  <a:off x="5303525" y="3918501"/>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DALLAS</a:t>
                  </a:r>
                </a:p>
              </p:txBody>
            </p:sp>
            <p:sp>
              <p:nvSpPr>
                <p:cNvPr id="380" name="Rectangle 426">
                  <a:extLst>
                    <a:ext uri="{FF2B5EF4-FFF2-40B4-BE49-F238E27FC236}">
                      <a16:creationId xmlns:a16="http://schemas.microsoft.com/office/drawing/2014/main" id="{DB0F5C20-5F93-2348-9CF4-7ED9C4EC1AB5}"/>
                    </a:ext>
                  </a:extLst>
                </p:cNvPr>
                <p:cNvSpPr>
                  <a:spLocks noChangeArrowheads="1"/>
                </p:cNvSpPr>
                <p:nvPr/>
              </p:nvSpPr>
              <p:spPr bwMode="auto">
                <a:xfrm>
                  <a:off x="5769817" y="3913639"/>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POLK</a:t>
                  </a:r>
                </a:p>
              </p:txBody>
            </p:sp>
            <p:sp>
              <p:nvSpPr>
                <p:cNvPr id="381" name="Rectangle 426">
                  <a:extLst>
                    <a:ext uri="{FF2B5EF4-FFF2-40B4-BE49-F238E27FC236}">
                      <a16:creationId xmlns:a16="http://schemas.microsoft.com/office/drawing/2014/main" id="{BB7EA005-0888-1444-9D76-3627CBCC939D}"/>
                    </a:ext>
                  </a:extLst>
                </p:cNvPr>
                <p:cNvSpPr>
                  <a:spLocks noChangeArrowheads="1"/>
                </p:cNvSpPr>
                <p:nvPr/>
              </p:nvSpPr>
              <p:spPr bwMode="auto">
                <a:xfrm>
                  <a:off x="3622639" y="4400581"/>
                  <a:ext cx="4360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POTTAWATTAMIE</a:t>
                  </a:r>
                </a:p>
              </p:txBody>
            </p:sp>
            <p:sp>
              <p:nvSpPr>
                <p:cNvPr id="382" name="Rectangle 426">
                  <a:extLst>
                    <a:ext uri="{FF2B5EF4-FFF2-40B4-BE49-F238E27FC236}">
                      <a16:creationId xmlns:a16="http://schemas.microsoft.com/office/drawing/2014/main" id="{2C96ABD0-81E1-194F-8297-0491043C331B}"/>
                    </a:ext>
                  </a:extLst>
                </p:cNvPr>
                <p:cNvSpPr>
                  <a:spLocks noChangeArrowheads="1"/>
                </p:cNvSpPr>
                <p:nvPr/>
              </p:nvSpPr>
              <p:spPr bwMode="auto">
                <a:xfrm>
                  <a:off x="4434195" y="4400581"/>
                  <a:ext cx="1330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CASS</a:t>
                  </a:r>
                </a:p>
              </p:txBody>
            </p:sp>
            <p:sp>
              <p:nvSpPr>
                <p:cNvPr id="383" name="Rectangle 426">
                  <a:extLst>
                    <a:ext uri="{FF2B5EF4-FFF2-40B4-BE49-F238E27FC236}">
                      <a16:creationId xmlns:a16="http://schemas.microsoft.com/office/drawing/2014/main" id="{700983A0-19F5-8646-8DCF-EF67432F7824}"/>
                    </a:ext>
                  </a:extLst>
                </p:cNvPr>
                <p:cNvSpPr>
                  <a:spLocks noChangeArrowheads="1"/>
                </p:cNvSpPr>
                <p:nvPr/>
              </p:nvSpPr>
              <p:spPr bwMode="auto">
                <a:xfrm>
                  <a:off x="4889533" y="4400581"/>
                  <a:ext cx="15068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ADAIR</a:t>
                  </a:r>
                </a:p>
              </p:txBody>
            </p:sp>
            <p:sp>
              <p:nvSpPr>
                <p:cNvPr id="384" name="Rectangle 426">
                  <a:extLst>
                    <a:ext uri="{FF2B5EF4-FFF2-40B4-BE49-F238E27FC236}">
                      <a16:creationId xmlns:a16="http://schemas.microsoft.com/office/drawing/2014/main" id="{671EE24B-85F9-8246-B3B1-B2A82CFD306F}"/>
                    </a:ext>
                  </a:extLst>
                </p:cNvPr>
                <p:cNvSpPr>
                  <a:spLocks noChangeArrowheads="1"/>
                </p:cNvSpPr>
                <p:nvPr/>
              </p:nvSpPr>
              <p:spPr bwMode="auto">
                <a:xfrm>
                  <a:off x="5314832" y="4395376"/>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MADISON</a:t>
                  </a:r>
                </a:p>
              </p:txBody>
            </p:sp>
            <p:sp>
              <p:nvSpPr>
                <p:cNvPr id="385" name="Rectangle 426">
                  <a:extLst>
                    <a:ext uri="{FF2B5EF4-FFF2-40B4-BE49-F238E27FC236}">
                      <a16:creationId xmlns:a16="http://schemas.microsoft.com/office/drawing/2014/main" id="{6725EE78-673B-B64A-B605-A5FFDC3074AA}"/>
                    </a:ext>
                  </a:extLst>
                </p:cNvPr>
                <p:cNvSpPr>
                  <a:spLocks noChangeArrowheads="1"/>
                </p:cNvSpPr>
                <p:nvPr/>
              </p:nvSpPr>
              <p:spPr bwMode="auto">
                <a:xfrm>
                  <a:off x="5757935" y="4385338"/>
                  <a:ext cx="2099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WARREN</a:t>
                  </a:r>
                </a:p>
              </p:txBody>
            </p:sp>
            <p:sp>
              <p:nvSpPr>
                <p:cNvPr id="386" name="Rectangle 426">
                  <a:extLst>
                    <a:ext uri="{FF2B5EF4-FFF2-40B4-BE49-F238E27FC236}">
                      <a16:creationId xmlns:a16="http://schemas.microsoft.com/office/drawing/2014/main" id="{D24F5074-AA66-9441-96DF-7EC83A06E320}"/>
                    </a:ext>
                  </a:extLst>
                </p:cNvPr>
                <p:cNvSpPr>
                  <a:spLocks noChangeArrowheads="1"/>
                </p:cNvSpPr>
                <p:nvPr/>
              </p:nvSpPr>
              <p:spPr bwMode="auto">
                <a:xfrm>
                  <a:off x="6225591" y="4385351"/>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MARION</a:t>
                  </a:r>
                </a:p>
              </p:txBody>
            </p:sp>
            <p:sp>
              <p:nvSpPr>
                <p:cNvPr id="387" name="Rectangle 426">
                  <a:extLst>
                    <a:ext uri="{FF2B5EF4-FFF2-40B4-BE49-F238E27FC236}">
                      <a16:creationId xmlns:a16="http://schemas.microsoft.com/office/drawing/2014/main" id="{8E98BED1-051B-E142-BB50-318CECA982F8}"/>
                    </a:ext>
                  </a:extLst>
                </p:cNvPr>
                <p:cNvSpPr>
                  <a:spLocks noChangeArrowheads="1"/>
                </p:cNvSpPr>
                <p:nvPr/>
              </p:nvSpPr>
              <p:spPr bwMode="auto">
                <a:xfrm>
                  <a:off x="6702464" y="4397152"/>
                  <a:ext cx="2516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MAHASKA</a:t>
                  </a:r>
                </a:p>
              </p:txBody>
            </p:sp>
            <p:sp>
              <p:nvSpPr>
                <p:cNvPr id="388" name="Rectangle 426">
                  <a:extLst>
                    <a:ext uri="{FF2B5EF4-FFF2-40B4-BE49-F238E27FC236}">
                      <a16:creationId xmlns:a16="http://schemas.microsoft.com/office/drawing/2014/main" id="{4513F903-DD79-CB4E-BDF6-E6739E7FEF9A}"/>
                    </a:ext>
                  </a:extLst>
                </p:cNvPr>
                <p:cNvSpPr>
                  <a:spLocks noChangeArrowheads="1"/>
                </p:cNvSpPr>
                <p:nvPr/>
              </p:nvSpPr>
              <p:spPr bwMode="auto">
                <a:xfrm>
                  <a:off x="7195936" y="4394986"/>
                  <a:ext cx="19396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KEOKUK</a:t>
                  </a:r>
                </a:p>
              </p:txBody>
            </p:sp>
            <p:sp>
              <p:nvSpPr>
                <p:cNvPr id="389" name="Rectangle 426">
                  <a:extLst>
                    <a:ext uri="{FF2B5EF4-FFF2-40B4-BE49-F238E27FC236}">
                      <a16:creationId xmlns:a16="http://schemas.microsoft.com/office/drawing/2014/main" id="{DD5C05B0-E6B0-1842-AB08-D201F424CACA}"/>
                    </a:ext>
                  </a:extLst>
                </p:cNvPr>
                <p:cNvSpPr>
                  <a:spLocks noChangeArrowheads="1"/>
                </p:cNvSpPr>
                <p:nvPr/>
              </p:nvSpPr>
              <p:spPr bwMode="auto">
                <a:xfrm>
                  <a:off x="7550710" y="4401781"/>
                  <a:ext cx="339837"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WASHINGTON</a:t>
                  </a:r>
                </a:p>
              </p:txBody>
            </p:sp>
            <p:sp>
              <p:nvSpPr>
                <p:cNvPr id="390" name="Rectangle 426">
                  <a:extLst>
                    <a:ext uri="{FF2B5EF4-FFF2-40B4-BE49-F238E27FC236}">
                      <a16:creationId xmlns:a16="http://schemas.microsoft.com/office/drawing/2014/main" id="{E5BB8468-51F5-8C49-8349-553DA0C34CE5}"/>
                    </a:ext>
                  </a:extLst>
                </p:cNvPr>
                <p:cNvSpPr>
                  <a:spLocks noChangeArrowheads="1"/>
                </p:cNvSpPr>
                <p:nvPr/>
              </p:nvSpPr>
              <p:spPr bwMode="auto">
                <a:xfrm>
                  <a:off x="8243543" y="4274997"/>
                  <a:ext cx="29174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MUSCATINE</a:t>
                  </a:r>
                </a:p>
              </p:txBody>
            </p:sp>
            <p:sp>
              <p:nvSpPr>
                <p:cNvPr id="391" name="Rectangle 426">
                  <a:extLst>
                    <a:ext uri="{FF2B5EF4-FFF2-40B4-BE49-F238E27FC236}">
                      <a16:creationId xmlns:a16="http://schemas.microsoft.com/office/drawing/2014/main" id="{4FAF281C-9459-8F4B-B117-528E843978DB}"/>
                    </a:ext>
                  </a:extLst>
                </p:cNvPr>
                <p:cNvSpPr>
                  <a:spLocks noChangeArrowheads="1"/>
                </p:cNvSpPr>
                <p:nvPr/>
              </p:nvSpPr>
              <p:spPr bwMode="auto">
                <a:xfrm>
                  <a:off x="8152081" y="4669144"/>
                  <a:ext cx="17793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LOUISA</a:t>
                  </a:r>
                </a:p>
              </p:txBody>
            </p:sp>
            <p:sp>
              <p:nvSpPr>
                <p:cNvPr id="392" name="Rectangle 426">
                  <a:extLst>
                    <a:ext uri="{FF2B5EF4-FFF2-40B4-BE49-F238E27FC236}">
                      <a16:creationId xmlns:a16="http://schemas.microsoft.com/office/drawing/2014/main" id="{3025E725-4596-0847-B226-7A89A86BA713}"/>
                    </a:ext>
                  </a:extLst>
                </p:cNvPr>
                <p:cNvSpPr>
                  <a:spLocks noChangeArrowheads="1"/>
                </p:cNvSpPr>
                <p:nvPr/>
              </p:nvSpPr>
              <p:spPr bwMode="auto">
                <a:xfrm>
                  <a:off x="3634219" y="4825740"/>
                  <a:ext cx="1458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MILLS</a:t>
                  </a:r>
                </a:p>
              </p:txBody>
            </p:sp>
            <p:sp>
              <p:nvSpPr>
                <p:cNvPr id="393" name="Rectangle 426">
                  <a:extLst>
                    <a:ext uri="{FF2B5EF4-FFF2-40B4-BE49-F238E27FC236}">
                      <a16:creationId xmlns:a16="http://schemas.microsoft.com/office/drawing/2014/main" id="{69CE3A99-936A-6D43-BDD4-7716CF3FC365}"/>
                    </a:ext>
                  </a:extLst>
                </p:cNvPr>
                <p:cNvSpPr>
                  <a:spLocks noChangeArrowheads="1"/>
                </p:cNvSpPr>
                <p:nvPr/>
              </p:nvSpPr>
              <p:spPr bwMode="auto">
                <a:xfrm>
                  <a:off x="3990160" y="4822325"/>
                  <a:ext cx="35747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MONTGOMERY</a:t>
                  </a:r>
                  <a:endParaRPr lang="en-US" altLang="en-US" sz="1000" b="1" dirty="0">
                    <a:latin typeface="+mn-lt"/>
                  </a:endParaRPr>
                </a:p>
              </p:txBody>
            </p:sp>
            <p:sp>
              <p:nvSpPr>
                <p:cNvPr id="394" name="Rectangle 426">
                  <a:extLst>
                    <a:ext uri="{FF2B5EF4-FFF2-40B4-BE49-F238E27FC236}">
                      <a16:creationId xmlns:a16="http://schemas.microsoft.com/office/drawing/2014/main" id="{B9932348-9CA5-B841-8BBB-0AD2B0F50E3F}"/>
                    </a:ext>
                  </a:extLst>
                </p:cNvPr>
                <p:cNvSpPr>
                  <a:spLocks noChangeArrowheads="1"/>
                </p:cNvSpPr>
                <p:nvPr/>
              </p:nvSpPr>
              <p:spPr bwMode="auto">
                <a:xfrm>
                  <a:off x="4574122" y="4832362"/>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ADAMS</a:t>
                  </a:r>
                </a:p>
              </p:txBody>
            </p:sp>
            <p:sp>
              <p:nvSpPr>
                <p:cNvPr id="395" name="Rectangle 426">
                  <a:extLst>
                    <a:ext uri="{FF2B5EF4-FFF2-40B4-BE49-F238E27FC236}">
                      <a16:creationId xmlns:a16="http://schemas.microsoft.com/office/drawing/2014/main" id="{BB7F71FE-1EC1-024B-9C12-89DD21ADD42A}"/>
                    </a:ext>
                  </a:extLst>
                </p:cNvPr>
                <p:cNvSpPr>
                  <a:spLocks noChangeArrowheads="1"/>
                </p:cNvSpPr>
                <p:nvPr/>
              </p:nvSpPr>
              <p:spPr bwMode="auto">
                <a:xfrm>
                  <a:off x="5086098" y="4817431"/>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UNION</a:t>
                  </a:r>
                </a:p>
              </p:txBody>
            </p:sp>
            <p:sp>
              <p:nvSpPr>
                <p:cNvPr id="396" name="Rectangle 426">
                  <a:extLst>
                    <a:ext uri="{FF2B5EF4-FFF2-40B4-BE49-F238E27FC236}">
                      <a16:creationId xmlns:a16="http://schemas.microsoft.com/office/drawing/2014/main" id="{3B20F741-2AA7-0E40-8EED-29F11B22EFC3}"/>
                    </a:ext>
                  </a:extLst>
                </p:cNvPr>
                <p:cNvSpPr>
                  <a:spLocks noChangeArrowheads="1"/>
                </p:cNvSpPr>
                <p:nvPr/>
              </p:nvSpPr>
              <p:spPr bwMode="auto">
                <a:xfrm>
                  <a:off x="5538382" y="4816621"/>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CLARKE</a:t>
                  </a:r>
                </a:p>
              </p:txBody>
            </p:sp>
            <p:sp>
              <p:nvSpPr>
                <p:cNvPr id="397" name="Rectangle 426">
                  <a:extLst>
                    <a:ext uri="{FF2B5EF4-FFF2-40B4-BE49-F238E27FC236}">
                      <a16:creationId xmlns:a16="http://schemas.microsoft.com/office/drawing/2014/main" id="{F1C7A456-77C0-8340-9C7F-C08E5A474756}"/>
                    </a:ext>
                  </a:extLst>
                </p:cNvPr>
                <p:cNvSpPr>
                  <a:spLocks noChangeArrowheads="1"/>
                </p:cNvSpPr>
                <p:nvPr/>
              </p:nvSpPr>
              <p:spPr bwMode="auto">
                <a:xfrm>
                  <a:off x="6006272" y="4826659"/>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LUCAS</a:t>
                  </a:r>
                </a:p>
              </p:txBody>
            </p:sp>
            <p:sp>
              <p:nvSpPr>
                <p:cNvPr id="398" name="Rectangle 426">
                  <a:extLst>
                    <a:ext uri="{FF2B5EF4-FFF2-40B4-BE49-F238E27FC236}">
                      <a16:creationId xmlns:a16="http://schemas.microsoft.com/office/drawing/2014/main" id="{3B0F69B7-44FF-2E4F-9ABE-4CCFE6F93DB4}"/>
                    </a:ext>
                  </a:extLst>
                </p:cNvPr>
                <p:cNvSpPr>
                  <a:spLocks noChangeArrowheads="1"/>
                </p:cNvSpPr>
                <p:nvPr/>
              </p:nvSpPr>
              <p:spPr bwMode="auto">
                <a:xfrm>
                  <a:off x="6451270" y="482665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MONROE</a:t>
                  </a:r>
                </a:p>
              </p:txBody>
            </p:sp>
            <p:sp>
              <p:nvSpPr>
                <p:cNvPr id="399" name="Rectangle 426">
                  <a:extLst>
                    <a:ext uri="{FF2B5EF4-FFF2-40B4-BE49-F238E27FC236}">
                      <a16:creationId xmlns:a16="http://schemas.microsoft.com/office/drawing/2014/main" id="{4C2BBBE7-0142-8142-8B7E-61905B0E3E23}"/>
                    </a:ext>
                  </a:extLst>
                </p:cNvPr>
                <p:cNvSpPr>
                  <a:spLocks noChangeArrowheads="1"/>
                </p:cNvSpPr>
                <p:nvPr/>
              </p:nvSpPr>
              <p:spPr bwMode="auto">
                <a:xfrm>
                  <a:off x="6911139" y="4823361"/>
                  <a:ext cx="2324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WAPELLO</a:t>
                  </a:r>
                </a:p>
              </p:txBody>
            </p:sp>
            <p:sp>
              <p:nvSpPr>
                <p:cNvPr id="400" name="Rectangle 426">
                  <a:extLst>
                    <a:ext uri="{FF2B5EF4-FFF2-40B4-BE49-F238E27FC236}">
                      <a16:creationId xmlns:a16="http://schemas.microsoft.com/office/drawing/2014/main" id="{8CB09BB5-D40F-9E48-843D-F7C58A476ACF}"/>
                    </a:ext>
                  </a:extLst>
                </p:cNvPr>
                <p:cNvSpPr>
                  <a:spLocks noChangeArrowheads="1"/>
                </p:cNvSpPr>
                <p:nvPr/>
              </p:nvSpPr>
              <p:spPr bwMode="auto">
                <a:xfrm>
                  <a:off x="7352086" y="4823369"/>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JEFFERSON</a:t>
                  </a:r>
                </a:p>
              </p:txBody>
            </p:sp>
            <p:sp>
              <p:nvSpPr>
                <p:cNvPr id="401" name="Rectangle 426">
                  <a:extLst>
                    <a:ext uri="{FF2B5EF4-FFF2-40B4-BE49-F238E27FC236}">
                      <a16:creationId xmlns:a16="http://schemas.microsoft.com/office/drawing/2014/main" id="{FBE71A4B-6B03-DF41-B900-11A37C259B9A}"/>
                    </a:ext>
                  </a:extLst>
                </p:cNvPr>
                <p:cNvSpPr>
                  <a:spLocks noChangeArrowheads="1"/>
                </p:cNvSpPr>
                <p:nvPr/>
              </p:nvSpPr>
              <p:spPr bwMode="auto">
                <a:xfrm>
                  <a:off x="7802527" y="4882523"/>
                  <a:ext cx="166712"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HENRY</a:t>
                  </a:r>
                </a:p>
              </p:txBody>
            </p:sp>
            <p:sp>
              <p:nvSpPr>
                <p:cNvPr id="402" name="Rectangle 426">
                  <a:extLst>
                    <a:ext uri="{FF2B5EF4-FFF2-40B4-BE49-F238E27FC236}">
                      <a16:creationId xmlns:a16="http://schemas.microsoft.com/office/drawing/2014/main" id="{940B0917-262D-9540-B8CF-A4C8A521C472}"/>
                    </a:ext>
                  </a:extLst>
                </p:cNvPr>
                <p:cNvSpPr>
                  <a:spLocks noChangeArrowheads="1"/>
                </p:cNvSpPr>
                <p:nvPr/>
              </p:nvSpPr>
              <p:spPr bwMode="auto">
                <a:xfrm>
                  <a:off x="8156969" y="4988166"/>
                  <a:ext cx="29976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DES MOINES</a:t>
                  </a:r>
                </a:p>
              </p:txBody>
            </p:sp>
            <p:sp>
              <p:nvSpPr>
                <p:cNvPr id="403" name="Rectangle 426">
                  <a:extLst>
                    <a:ext uri="{FF2B5EF4-FFF2-40B4-BE49-F238E27FC236}">
                      <a16:creationId xmlns:a16="http://schemas.microsoft.com/office/drawing/2014/main" id="{D36FD0B5-EF66-0442-8CD1-CA752A7BC440}"/>
                    </a:ext>
                  </a:extLst>
                </p:cNvPr>
                <p:cNvSpPr>
                  <a:spLocks noChangeArrowheads="1"/>
                </p:cNvSpPr>
                <p:nvPr/>
              </p:nvSpPr>
              <p:spPr bwMode="auto">
                <a:xfrm>
                  <a:off x="3574661" y="5215200"/>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FREMONT</a:t>
                  </a:r>
                </a:p>
              </p:txBody>
            </p:sp>
            <p:sp>
              <p:nvSpPr>
                <p:cNvPr id="404" name="Rectangle 426">
                  <a:extLst>
                    <a:ext uri="{FF2B5EF4-FFF2-40B4-BE49-F238E27FC236}">
                      <a16:creationId xmlns:a16="http://schemas.microsoft.com/office/drawing/2014/main" id="{4008EE52-8809-0A4F-B39F-9A8D3D7D6195}"/>
                    </a:ext>
                  </a:extLst>
                </p:cNvPr>
                <p:cNvSpPr>
                  <a:spLocks noChangeArrowheads="1"/>
                </p:cNvSpPr>
                <p:nvPr/>
              </p:nvSpPr>
              <p:spPr bwMode="auto">
                <a:xfrm>
                  <a:off x="4103809" y="5224588"/>
                  <a:ext cx="1330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PAGE</a:t>
                  </a:r>
                </a:p>
              </p:txBody>
            </p:sp>
            <p:sp>
              <p:nvSpPr>
                <p:cNvPr id="405" name="Rectangle 426">
                  <a:extLst>
                    <a:ext uri="{FF2B5EF4-FFF2-40B4-BE49-F238E27FC236}">
                      <a16:creationId xmlns:a16="http://schemas.microsoft.com/office/drawing/2014/main" id="{88FAAF25-406C-9F41-B1E3-6D4812BBC119}"/>
                    </a:ext>
                  </a:extLst>
                </p:cNvPr>
                <p:cNvSpPr>
                  <a:spLocks noChangeArrowheads="1"/>
                </p:cNvSpPr>
                <p:nvPr/>
              </p:nvSpPr>
              <p:spPr bwMode="auto">
                <a:xfrm>
                  <a:off x="4566193" y="5220219"/>
                  <a:ext cx="19396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TAYLOR</a:t>
                  </a:r>
                </a:p>
              </p:txBody>
            </p:sp>
            <p:sp>
              <p:nvSpPr>
                <p:cNvPr id="406" name="Rectangle 426">
                  <a:extLst>
                    <a:ext uri="{FF2B5EF4-FFF2-40B4-BE49-F238E27FC236}">
                      <a16:creationId xmlns:a16="http://schemas.microsoft.com/office/drawing/2014/main" id="{CA98286A-86B6-B34E-9F8C-CBEFF410C94C}"/>
                    </a:ext>
                  </a:extLst>
                </p:cNvPr>
                <p:cNvSpPr>
                  <a:spLocks noChangeArrowheads="1"/>
                </p:cNvSpPr>
                <p:nvPr/>
              </p:nvSpPr>
              <p:spPr bwMode="auto">
                <a:xfrm>
                  <a:off x="5039613" y="5215200"/>
                  <a:ext cx="25006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RINGGOLD</a:t>
                  </a:r>
                  <a:endParaRPr lang="en-US" altLang="en-US" sz="1000" b="1" dirty="0">
                    <a:latin typeface="+mn-lt"/>
                  </a:endParaRPr>
                </a:p>
              </p:txBody>
            </p:sp>
            <p:sp>
              <p:nvSpPr>
                <p:cNvPr id="407" name="Rectangle 426">
                  <a:extLst>
                    <a:ext uri="{FF2B5EF4-FFF2-40B4-BE49-F238E27FC236}">
                      <a16:creationId xmlns:a16="http://schemas.microsoft.com/office/drawing/2014/main" id="{5DAADE41-7DC8-9F4A-BE9C-D96D1ED60D01}"/>
                    </a:ext>
                  </a:extLst>
                </p:cNvPr>
                <p:cNvSpPr>
                  <a:spLocks noChangeArrowheads="1"/>
                </p:cNvSpPr>
                <p:nvPr/>
              </p:nvSpPr>
              <p:spPr bwMode="auto">
                <a:xfrm>
                  <a:off x="5516746" y="5215200"/>
                  <a:ext cx="2292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DECATUR</a:t>
                  </a:r>
                </a:p>
              </p:txBody>
            </p:sp>
            <p:sp>
              <p:nvSpPr>
                <p:cNvPr id="408" name="Rectangle 426">
                  <a:extLst>
                    <a:ext uri="{FF2B5EF4-FFF2-40B4-BE49-F238E27FC236}">
                      <a16:creationId xmlns:a16="http://schemas.microsoft.com/office/drawing/2014/main" id="{FA049B0E-115F-7643-B83D-706CBCB933AE}"/>
                    </a:ext>
                  </a:extLst>
                </p:cNvPr>
                <p:cNvSpPr>
                  <a:spLocks noChangeArrowheads="1"/>
                </p:cNvSpPr>
                <p:nvPr/>
              </p:nvSpPr>
              <p:spPr bwMode="auto">
                <a:xfrm>
                  <a:off x="6003060" y="5224596"/>
                  <a:ext cx="17793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WAYNE</a:t>
                  </a:r>
                </a:p>
              </p:txBody>
            </p:sp>
            <p:sp>
              <p:nvSpPr>
                <p:cNvPr id="409" name="Rectangle 426">
                  <a:extLst>
                    <a:ext uri="{FF2B5EF4-FFF2-40B4-BE49-F238E27FC236}">
                      <a16:creationId xmlns:a16="http://schemas.microsoft.com/office/drawing/2014/main" id="{01347798-68C3-E148-AC2D-EB422D2B8990}"/>
                    </a:ext>
                  </a:extLst>
                </p:cNvPr>
                <p:cNvSpPr>
                  <a:spLocks noChangeArrowheads="1"/>
                </p:cNvSpPr>
                <p:nvPr/>
              </p:nvSpPr>
              <p:spPr bwMode="auto">
                <a:xfrm>
                  <a:off x="6406166" y="5220219"/>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APPANOOSE</a:t>
                  </a:r>
                  <a:endParaRPr lang="en-US" altLang="en-US" sz="1000" b="1" dirty="0">
                    <a:latin typeface="+mn-lt"/>
                  </a:endParaRPr>
                </a:p>
              </p:txBody>
            </p:sp>
            <p:sp>
              <p:nvSpPr>
                <p:cNvPr id="410" name="Rectangle 426">
                  <a:extLst>
                    <a:ext uri="{FF2B5EF4-FFF2-40B4-BE49-F238E27FC236}">
                      <a16:creationId xmlns:a16="http://schemas.microsoft.com/office/drawing/2014/main" id="{5DDE9C85-BB53-E849-8A06-C481CC585056}"/>
                    </a:ext>
                  </a:extLst>
                </p:cNvPr>
                <p:cNvSpPr>
                  <a:spLocks noChangeArrowheads="1"/>
                </p:cNvSpPr>
                <p:nvPr/>
              </p:nvSpPr>
              <p:spPr bwMode="auto">
                <a:xfrm>
                  <a:off x="6957828" y="5224596"/>
                  <a:ext cx="14907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DAVIS</a:t>
                  </a:r>
                </a:p>
              </p:txBody>
            </p:sp>
            <p:sp>
              <p:nvSpPr>
                <p:cNvPr id="411" name="Rectangle 426">
                  <a:extLst>
                    <a:ext uri="{FF2B5EF4-FFF2-40B4-BE49-F238E27FC236}">
                      <a16:creationId xmlns:a16="http://schemas.microsoft.com/office/drawing/2014/main" id="{FA48AE44-C8F9-7D42-A9D6-C9236EC03237}"/>
                    </a:ext>
                  </a:extLst>
                </p:cNvPr>
                <p:cNvSpPr>
                  <a:spLocks noChangeArrowheads="1"/>
                </p:cNvSpPr>
                <p:nvPr/>
              </p:nvSpPr>
              <p:spPr bwMode="auto">
                <a:xfrm>
                  <a:off x="7335722" y="5224596"/>
                  <a:ext cx="2821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VAN BUREN</a:t>
                  </a:r>
                </a:p>
              </p:txBody>
            </p:sp>
            <p:sp>
              <p:nvSpPr>
                <p:cNvPr id="412" name="Rectangle 426">
                  <a:extLst>
                    <a:ext uri="{FF2B5EF4-FFF2-40B4-BE49-F238E27FC236}">
                      <a16:creationId xmlns:a16="http://schemas.microsoft.com/office/drawing/2014/main" id="{294D4782-2851-EC43-BD9A-9964DFA9B69A}"/>
                    </a:ext>
                  </a:extLst>
                </p:cNvPr>
                <p:cNvSpPr>
                  <a:spLocks noChangeArrowheads="1"/>
                </p:cNvSpPr>
                <p:nvPr/>
              </p:nvSpPr>
              <p:spPr bwMode="auto">
                <a:xfrm>
                  <a:off x="7999199" y="5410174"/>
                  <a:ext cx="849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LEE</a:t>
                  </a:r>
                </a:p>
              </p:txBody>
            </p:sp>
          </p:grpSp>
          <p:sp>
            <p:nvSpPr>
              <p:cNvPr id="314" name="Rectangle 426">
                <a:extLst>
                  <a:ext uri="{FF2B5EF4-FFF2-40B4-BE49-F238E27FC236}">
                    <a16:creationId xmlns:a16="http://schemas.microsoft.com/office/drawing/2014/main" id="{65D51A0C-32C6-6A46-8382-2E96F2610BA2}"/>
                  </a:ext>
                </a:extLst>
              </p:cNvPr>
              <p:cNvSpPr>
                <a:spLocks noChangeArrowheads="1"/>
              </p:cNvSpPr>
              <p:nvPr/>
            </p:nvSpPr>
            <p:spPr bwMode="auto">
              <a:xfrm>
                <a:off x="3240462" y="2132652"/>
                <a:ext cx="147476" cy="61555"/>
              </a:xfrm>
              <a:prstGeom prst="rect">
                <a:avLst/>
              </a:prstGeom>
              <a:noFill/>
              <a:ln>
                <a:noFill/>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SIOUX</a:t>
                </a:r>
              </a:p>
            </p:txBody>
          </p:sp>
        </p:grpSp>
      </p:grpSp>
    </p:spTree>
    <p:extLst>
      <p:ext uri="{BB962C8B-B14F-4D97-AF65-F5344CB8AC3E}">
        <p14:creationId xmlns:p14="http://schemas.microsoft.com/office/powerpoint/2010/main" val="6050856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U.S. Map</a:t>
            </a:r>
          </a:p>
        </p:txBody>
      </p:sp>
      <p:grpSp>
        <p:nvGrpSpPr>
          <p:cNvPr id="58" name="Shape 1384" descr="A map of the United States">
            <a:extLst>
              <a:ext uri="{FF2B5EF4-FFF2-40B4-BE49-F238E27FC236}">
                <a16:creationId xmlns:a16="http://schemas.microsoft.com/office/drawing/2014/main" id="{95942B44-9310-B140-947A-55E3605488EB}"/>
              </a:ext>
            </a:extLst>
          </p:cNvPr>
          <p:cNvGrpSpPr/>
          <p:nvPr/>
        </p:nvGrpSpPr>
        <p:grpSpPr>
          <a:xfrm>
            <a:off x="1465435" y="1552450"/>
            <a:ext cx="6517938" cy="4261152"/>
            <a:chOff x="5157995" y="1665628"/>
            <a:chExt cx="2936366" cy="1919174"/>
          </a:xfrm>
          <a:solidFill>
            <a:schemeClr val="bg1">
              <a:lumMod val="85000"/>
            </a:schemeClr>
          </a:solidFill>
        </p:grpSpPr>
        <p:sp>
          <p:nvSpPr>
            <p:cNvPr id="59" name="Shape 1385">
              <a:extLst>
                <a:ext uri="{FF2B5EF4-FFF2-40B4-BE49-F238E27FC236}">
                  <a16:creationId xmlns:a16="http://schemas.microsoft.com/office/drawing/2014/main" id="{8DDBBC7A-2B2E-3C4F-A638-24989947F7B8}"/>
                </a:ext>
              </a:extLst>
            </p:cNvPr>
            <p:cNvSpPr/>
            <p:nvPr/>
          </p:nvSpPr>
          <p:spPr>
            <a:xfrm>
              <a:off x="5379187" y="1665628"/>
              <a:ext cx="365958" cy="27151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0" name="Shape 1386">
              <a:extLst>
                <a:ext uri="{FF2B5EF4-FFF2-40B4-BE49-F238E27FC236}">
                  <a16:creationId xmlns:a16="http://schemas.microsoft.com/office/drawing/2014/main" id="{54F20D32-747C-6C43-8870-C152FD5003E9}"/>
                </a:ext>
              </a:extLst>
            </p:cNvPr>
            <p:cNvSpPr/>
            <p:nvPr/>
          </p:nvSpPr>
          <p:spPr>
            <a:xfrm>
              <a:off x="5925594" y="2621841"/>
              <a:ext cx="384509" cy="394627"/>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1" name="Shape 1387">
              <a:extLst>
                <a:ext uri="{FF2B5EF4-FFF2-40B4-BE49-F238E27FC236}">
                  <a16:creationId xmlns:a16="http://schemas.microsoft.com/office/drawing/2014/main" id="{5A366B2F-A255-1F4B-8634-9715B813D40D}"/>
                </a:ext>
              </a:extLst>
            </p:cNvPr>
            <p:cNvSpPr/>
            <p:nvPr/>
          </p:nvSpPr>
          <p:spPr>
            <a:xfrm>
              <a:off x="6068941" y="2696043"/>
              <a:ext cx="762272" cy="752153"/>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2" name="Shape 1388">
              <a:extLst>
                <a:ext uri="{FF2B5EF4-FFF2-40B4-BE49-F238E27FC236}">
                  <a16:creationId xmlns:a16="http://schemas.microsoft.com/office/drawing/2014/main" id="{3BA322A8-2B7A-C345-9184-2D64F458AEBC}"/>
                </a:ext>
              </a:extLst>
            </p:cNvPr>
            <p:cNvSpPr/>
            <p:nvPr/>
          </p:nvSpPr>
          <p:spPr>
            <a:xfrm>
              <a:off x="5613601" y="2574619"/>
              <a:ext cx="369329" cy="435102"/>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3" name="Shape 1389">
              <a:extLst>
                <a:ext uri="{FF2B5EF4-FFF2-40B4-BE49-F238E27FC236}">
                  <a16:creationId xmlns:a16="http://schemas.microsoft.com/office/drawing/2014/main" id="{DA737778-0501-234A-93CC-39CB7553E1E3}"/>
                </a:ext>
              </a:extLst>
            </p:cNvPr>
            <p:cNvSpPr/>
            <p:nvPr/>
          </p:nvSpPr>
          <p:spPr>
            <a:xfrm>
              <a:off x="5239212" y="2105790"/>
              <a:ext cx="433414" cy="750466"/>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4" name="Shape 1390">
              <a:extLst>
                <a:ext uri="{FF2B5EF4-FFF2-40B4-BE49-F238E27FC236}">
                  <a16:creationId xmlns:a16="http://schemas.microsoft.com/office/drawing/2014/main" id="{81195F9A-1EBC-1048-A581-65248FA969B2}"/>
                </a:ext>
              </a:extLst>
            </p:cNvPr>
            <p:cNvSpPr/>
            <p:nvPr/>
          </p:nvSpPr>
          <p:spPr>
            <a:xfrm>
              <a:off x="6303357" y="2660629"/>
              <a:ext cx="473890" cy="254653"/>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5" name="Shape 1391">
              <a:extLst>
                <a:ext uri="{FF2B5EF4-FFF2-40B4-BE49-F238E27FC236}">
                  <a16:creationId xmlns:a16="http://schemas.microsoft.com/office/drawing/2014/main" id="{3B479C9C-A7CA-E943-BD13-3639B4CF9DE8}"/>
                </a:ext>
              </a:extLst>
            </p:cNvPr>
            <p:cNvSpPr/>
            <p:nvPr/>
          </p:nvSpPr>
          <p:spPr>
            <a:xfrm>
              <a:off x="6364069" y="2454882"/>
              <a:ext cx="401372" cy="222611"/>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6" name="Shape 1392">
              <a:extLst>
                <a:ext uri="{FF2B5EF4-FFF2-40B4-BE49-F238E27FC236}">
                  <a16:creationId xmlns:a16="http://schemas.microsoft.com/office/drawing/2014/main" id="{F99B3F35-89A6-9045-967C-DC958C60762E}"/>
                </a:ext>
              </a:extLst>
            </p:cNvPr>
            <p:cNvSpPr/>
            <p:nvPr/>
          </p:nvSpPr>
          <p:spPr>
            <a:xfrm>
              <a:off x="6279748" y="2242391"/>
              <a:ext cx="446906" cy="225983"/>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7" name="Shape 1393">
              <a:extLst>
                <a:ext uri="{FF2B5EF4-FFF2-40B4-BE49-F238E27FC236}">
                  <a16:creationId xmlns:a16="http://schemas.microsoft.com/office/drawing/2014/main" id="{0010B130-09A8-0945-BB9C-9D1CFD5AE565}"/>
                </a:ext>
              </a:extLst>
            </p:cNvPr>
            <p:cNvSpPr/>
            <p:nvPr/>
          </p:nvSpPr>
          <p:spPr>
            <a:xfrm>
              <a:off x="6293239" y="2040017"/>
              <a:ext cx="384509" cy="2563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8" name="Shape 1394">
              <a:extLst>
                <a:ext uri="{FF2B5EF4-FFF2-40B4-BE49-F238E27FC236}">
                  <a16:creationId xmlns:a16="http://schemas.microsoft.com/office/drawing/2014/main" id="{B3828756-BE99-DD48-9542-73FC7F0F4F3D}"/>
                </a:ext>
              </a:extLst>
            </p:cNvPr>
            <p:cNvSpPr/>
            <p:nvPr/>
          </p:nvSpPr>
          <p:spPr>
            <a:xfrm>
              <a:off x="5922221" y="2058568"/>
              <a:ext cx="386195" cy="318738"/>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rgbClr val="FFCD00"/>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9" name="Shape 1395">
              <a:extLst>
                <a:ext uri="{FF2B5EF4-FFF2-40B4-BE49-F238E27FC236}">
                  <a16:creationId xmlns:a16="http://schemas.microsoft.com/office/drawing/2014/main" id="{172D6E92-5EBD-B34C-AD02-5651FDFEF1F7}"/>
                </a:ext>
              </a:extLst>
            </p:cNvPr>
            <p:cNvSpPr/>
            <p:nvPr/>
          </p:nvSpPr>
          <p:spPr>
            <a:xfrm>
              <a:off x="6313477" y="1829213"/>
              <a:ext cx="359212" cy="231044"/>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0" name="Shape 1396">
              <a:extLst>
                <a:ext uri="{FF2B5EF4-FFF2-40B4-BE49-F238E27FC236}">
                  <a16:creationId xmlns:a16="http://schemas.microsoft.com/office/drawing/2014/main" id="{F181613C-107E-2E4D-923B-CE03536B8C82}"/>
                </a:ext>
              </a:extLst>
            </p:cNvPr>
            <p:cNvSpPr/>
            <p:nvPr/>
          </p:nvSpPr>
          <p:spPr>
            <a:xfrm>
              <a:off x="5982933" y="2348638"/>
              <a:ext cx="401372" cy="315364"/>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1" name="Shape 1397">
              <a:extLst>
                <a:ext uri="{FF2B5EF4-FFF2-40B4-BE49-F238E27FC236}">
                  <a16:creationId xmlns:a16="http://schemas.microsoft.com/office/drawing/2014/main" id="{7259AB0A-2E85-FC46-BAF0-8E4C0A9A6745}"/>
                </a:ext>
              </a:extLst>
            </p:cNvPr>
            <p:cNvSpPr/>
            <p:nvPr/>
          </p:nvSpPr>
          <p:spPr>
            <a:xfrm>
              <a:off x="5716476" y="2235646"/>
              <a:ext cx="308618" cy="386195"/>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2" name="Shape 1398">
              <a:extLst>
                <a:ext uri="{FF2B5EF4-FFF2-40B4-BE49-F238E27FC236}">
                  <a16:creationId xmlns:a16="http://schemas.microsoft.com/office/drawing/2014/main" id="{01425EEE-53ED-E940-9F20-3E8EA207F48B}"/>
                </a:ext>
              </a:extLst>
            </p:cNvPr>
            <p:cNvSpPr/>
            <p:nvPr/>
          </p:nvSpPr>
          <p:spPr>
            <a:xfrm>
              <a:off x="5428094" y="2164816"/>
              <a:ext cx="354152" cy="536287"/>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3" name="Shape 1399">
              <a:extLst>
                <a:ext uri="{FF2B5EF4-FFF2-40B4-BE49-F238E27FC236}">
                  <a16:creationId xmlns:a16="http://schemas.microsoft.com/office/drawing/2014/main" id="{57DD5266-6460-964C-B5BA-48BC7C93776F}"/>
                </a:ext>
              </a:extLst>
            </p:cNvPr>
            <p:cNvSpPr/>
            <p:nvPr/>
          </p:nvSpPr>
          <p:spPr>
            <a:xfrm>
              <a:off x="5278001" y="1830898"/>
              <a:ext cx="440161" cy="37270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4" name="Shape 1400">
              <a:extLst>
                <a:ext uri="{FF2B5EF4-FFF2-40B4-BE49-F238E27FC236}">
                  <a16:creationId xmlns:a16="http://schemas.microsoft.com/office/drawing/2014/main" id="{42C916A4-7C83-1946-B8EC-61949F034550}"/>
                </a:ext>
              </a:extLst>
            </p:cNvPr>
            <p:cNvSpPr/>
            <p:nvPr/>
          </p:nvSpPr>
          <p:spPr>
            <a:xfrm>
              <a:off x="5637212" y="1731400"/>
              <a:ext cx="325483" cy="532915"/>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5" name="Shape 1401">
              <a:extLst>
                <a:ext uri="{FF2B5EF4-FFF2-40B4-BE49-F238E27FC236}">
                  <a16:creationId xmlns:a16="http://schemas.microsoft.com/office/drawing/2014/main" id="{31B02EDC-69D2-4043-9FAE-8FC072BA9364}"/>
                </a:ext>
              </a:extLst>
            </p:cNvPr>
            <p:cNvSpPr/>
            <p:nvPr/>
          </p:nvSpPr>
          <p:spPr>
            <a:xfrm>
              <a:off x="5775501" y="1743205"/>
              <a:ext cx="558211" cy="36089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rgbClr val="FFCD00"/>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chemeClr val="bg1">
                    <a:lumMod val="95000"/>
                  </a:schemeClr>
                </a:solidFill>
                <a:latin typeface="Calibri" panose="020F0502020204030204" pitchFamily="34" charset="0"/>
                <a:ea typeface="Source Sans Pro"/>
                <a:cs typeface="Calibri" panose="020F0502020204030204" pitchFamily="34" charset="0"/>
                <a:sym typeface="Source Sans Pro"/>
              </a:endParaRPr>
            </a:p>
          </p:txBody>
        </p:sp>
        <p:sp>
          <p:nvSpPr>
            <p:cNvPr id="76" name="Shape 1402">
              <a:extLst>
                <a:ext uri="{FF2B5EF4-FFF2-40B4-BE49-F238E27FC236}">
                  <a16:creationId xmlns:a16="http://schemas.microsoft.com/office/drawing/2014/main" id="{F02AD7C2-E6E3-6244-BE3E-9021FA67AFAE}"/>
                </a:ext>
              </a:extLst>
            </p:cNvPr>
            <p:cNvSpPr/>
            <p:nvPr/>
          </p:nvSpPr>
          <p:spPr>
            <a:xfrm>
              <a:off x="7897047" y="1787052"/>
              <a:ext cx="197314" cy="315364"/>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7" name="Shape 1403">
              <a:extLst>
                <a:ext uri="{FF2B5EF4-FFF2-40B4-BE49-F238E27FC236}">
                  <a16:creationId xmlns:a16="http://schemas.microsoft.com/office/drawing/2014/main" id="{711ABEE2-FE5D-464B-82E2-E837C0FF9B07}"/>
                </a:ext>
              </a:extLst>
            </p:cNvPr>
            <p:cNvSpPr/>
            <p:nvPr/>
          </p:nvSpPr>
          <p:spPr>
            <a:xfrm>
              <a:off x="7517598" y="2002919"/>
              <a:ext cx="408118" cy="300186"/>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8" name="Shape 1404">
              <a:extLst>
                <a:ext uri="{FF2B5EF4-FFF2-40B4-BE49-F238E27FC236}">
                  <a16:creationId xmlns:a16="http://schemas.microsoft.com/office/drawing/2014/main" id="{FC875D19-2D8A-EC46-9C5C-5D8E6B095610}"/>
                </a:ext>
              </a:extLst>
            </p:cNvPr>
            <p:cNvSpPr/>
            <p:nvPr/>
          </p:nvSpPr>
          <p:spPr>
            <a:xfrm>
              <a:off x="7792487" y="1982680"/>
              <a:ext cx="94441" cy="170331"/>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9" name="Shape 1405">
              <a:extLst>
                <a:ext uri="{FF2B5EF4-FFF2-40B4-BE49-F238E27FC236}">
                  <a16:creationId xmlns:a16="http://schemas.microsoft.com/office/drawing/2014/main" id="{C3B67B63-1D23-8E47-8637-9B382A70B601}"/>
                </a:ext>
              </a:extLst>
            </p:cNvPr>
            <p:cNvSpPr/>
            <p:nvPr/>
          </p:nvSpPr>
          <p:spPr>
            <a:xfrm>
              <a:off x="7866691" y="1960756"/>
              <a:ext cx="84322" cy="187194"/>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0" name="Shape 1406">
              <a:extLst>
                <a:ext uri="{FF2B5EF4-FFF2-40B4-BE49-F238E27FC236}">
                  <a16:creationId xmlns:a16="http://schemas.microsoft.com/office/drawing/2014/main" id="{DE9FEB63-A57C-5A4D-AE8B-A532A52B4F78}"/>
                </a:ext>
              </a:extLst>
            </p:cNvPr>
            <p:cNvSpPr/>
            <p:nvPr/>
          </p:nvSpPr>
          <p:spPr>
            <a:xfrm>
              <a:off x="7834648" y="2188426"/>
              <a:ext cx="94441" cy="86008"/>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1" name="Shape 1407">
              <a:extLst>
                <a:ext uri="{FF2B5EF4-FFF2-40B4-BE49-F238E27FC236}">
                  <a16:creationId xmlns:a16="http://schemas.microsoft.com/office/drawing/2014/main" id="{952D5F2C-4E7F-464E-AEFD-20B30831D4F0}"/>
                </a:ext>
              </a:extLst>
            </p:cNvPr>
            <p:cNvSpPr/>
            <p:nvPr/>
          </p:nvSpPr>
          <p:spPr>
            <a:xfrm>
              <a:off x="7918972" y="2179993"/>
              <a:ext cx="40475" cy="52279"/>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2" name="Shape 1408">
              <a:extLst>
                <a:ext uri="{FF2B5EF4-FFF2-40B4-BE49-F238E27FC236}">
                  <a16:creationId xmlns:a16="http://schemas.microsoft.com/office/drawing/2014/main" id="{5574761D-498D-824C-BE89-136D3EA14FEA}"/>
                </a:ext>
              </a:extLst>
            </p:cNvPr>
            <p:cNvSpPr/>
            <p:nvPr/>
          </p:nvSpPr>
          <p:spPr>
            <a:xfrm>
              <a:off x="7834648" y="2119281"/>
              <a:ext cx="183821" cy="92755"/>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3" name="Shape 1409">
              <a:extLst>
                <a:ext uri="{FF2B5EF4-FFF2-40B4-BE49-F238E27FC236}">
                  <a16:creationId xmlns:a16="http://schemas.microsoft.com/office/drawing/2014/main" id="{BCB8CED8-C548-2443-A949-CFBD9303E044}"/>
                </a:ext>
              </a:extLst>
            </p:cNvPr>
            <p:cNvSpPr/>
            <p:nvPr/>
          </p:nvSpPr>
          <p:spPr>
            <a:xfrm>
              <a:off x="7976310" y="2205290"/>
              <a:ext cx="16863" cy="11806"/>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4" name="Shape 1410">
              <a:extLst>
                <a:ext uri="{FF2B5EF4-FFF2-40B4-BE49-F238E27FC236}">
                  <a16:creationId xmlns:a16="http://schemas.microsoft.com/office/drawing/2014/main" id="{E2498C11-1A32-3841-8FB4-D3338E7F34E3}"/>
                </a:ext>
              </a:extLst>
            </p:cNvPr>
            <p:cNvSpPr/>
            <p:nvPr/>
          </p:nvSpPr>
          <p:spPr>
            <a:xfrm>
              <a:off x="7763820" y="2269377"/>
              <a:ext cx="70829" cy="158525"/>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5" name="Shape 1411">
              <a:extLst>
                <a:ext uri="{FF2B5EF4-FFF2-40B4-BE49-F238E27FC236}">
                  <a16:creationId xmlns:a16="http://schemas.microsoft.com/office/drawing/2014/main" id="{1B42ED5C-1EC6-9846-908B-63846BAA6CBF}"/>
                </a:ext>
              </a:extLst>
            </p:cNvPr>
            <p:cNvSpPr/>
            <p:nvPr/>
          </p:nvSpPr>
          <p:spPr>
            <a:xfrm>
              <a:off x="7750328" y="2378994"/>
              <a:ext cx="55651" cy="91067"/>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6" name="Shape 1412">
              <a:extLst>
                <a:ext uri="{FF2B5EF4-FFF2-40B4-BE49-F238E27FC236}">
                  <a16:creationId xmlns:a16="http://schemas.microsoft.com/office/drawing/2014/main" id="{9789AC2D-4D76-7D4F-8402-0AED3F4F4272}"/>
                </a:ext>
              </a:extLst>
            </p:cNvPr>
            <p:cNvSpPr/>
            <p:nvPr/>
          </p:nvSpPr>
          <p:spPr>
            <a:xfrm>
              <a:off x="7480498" y="2227214"/>
              <a:ext cx="317051" cy="205745"/>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7" name="Shape 1413">
              <a:extLst>
                <a:ext uri="{FF2B5EF4-FFF2-40B4-BE49-F238E27FC236}">
                  <a16:creationId xmlns:a16="http://schemas.microsoft.com/office/drawing/2014/main" id="{CC2100E9-7BBA-0744-8D6D-3420ECC34A38}"/>
                </a:ext>
              </a:extLst>
            </p:cNvPr>
            <p:cNvSpPr/>
            <p:nvPr/>
          </p:nvSpPr>
          <p:spPr>
            <a:xfrm>
              <a:off x="7183684" y="3051886"/>
              <a:ext cx="490753" cy="384509"/>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8" name="Shape 1414">
              <a:extLst>
                <a:ext uri="{FF2B5EF4-FFF2-40B4-BE49-F238E27FC236}">
                  <a16:creationId xmlns:a16="http://schemas.microsoft.com/office/drawing/2014/main" id="{6A11E1DA-95A0-2242-9873-1ED61DFB7F22}"/>
                </a:ext>
              </a:extLst>
            </p:cNvPr>
            <p:cNvSpPr/>
            <p:nvPr/>
          </p:nvSpPr>
          <p:spPr>
            <a:xfrm>
              <a:off x="6802548" y="2950699"/>
              <a:ext cx="306933" cy="27151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9" name="Shape 1415">
              <a:extLst>
                <a:ext uri="{FF2B5EF4-FFF2-40B4-BE49-F238E27FC236}">
                  <a16:creationId xmlns:a16="http://schemas.microsoft.com/office/drawing/2014/main" id="{9F4C2CB2-8BF3-694C-ACAB-3A266533EF0B}"/>
                </a:ext>
              </a:extLst>
            </p:cNvPr>
            <p:cNvSpPr/>
            <p:nvPr/>
          </p:nvSpPr>
          <p:spPr>
            <a:xfrm>
              <a:off x="6765444" y="2707852"/>
              <a:ext cx="274889" cy="247907"/>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0" name="Shape 1416">
              <a:extLst>
                <a:ext uri="{FF2B5EF4-FFF2-40B4-BE49-F238E27FC236}">
                  <a16:creationId xmlns:a16="http://schemas.microsoft.com/office/drawing/2014/main" id="{E8E51C2C-842F-454A-BE10-0539C9B04E4A}"/>
                </a:ext>
              </a:extLst>
            </p:cNvPr>
            <p:cNvSpPr/>
            <p:nvPr/>
          </p:nvSpPr>
          <p:spPr>
            <a:xfrm>
              <a:off x="7011666" y="2657259"/>
              <a:ext cx="465457" cy="151778"/>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1" name="Shape 1417">
              <a:extLst>
                <a:ext uri="{FF2B5EF4-FFF2-40B4-BE49-F238E27FC236}">
                  <a16:creationId xmlns:a16="http://schemas.microsoft.com/office/drawing/2014/main" id="{CBAA9675-95EF-0842-9767-47ED2FB1B5EF}"/>
                </a:ext>
              </a:extLst>
            </p:cNvPr>
            <p:cNvSpPr/>
            <p:nvPr/>
          </p:nvSpPr>
          <p:spPr>
            <a:xfrm>
              <a:off x="7342210" y="2606665"/>
              <a:ext cx="465457" cy="205745"/>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2" name="Shape 1418">
              <a:extLst>
                <a:ext uri="{FF2B5EF4-FFF2-40B4-BE49-F238E27FC236}">
                  <a16:creationId xmlns:a16="http://schemas.microsoft.com/office/drawing/2014/main" id="{5DA689ED-96B8-2B47-BA61-23651E7BC2C4}"/>
                </a:ext>
              </a:extLst>
            </p:cNvPr>
            <p:cNvSpPr/>
            <p:nvPr/>
          </p:nvSpPr>
          <p:spPr>
            <a:xfrm>
              <a:off x="7274753" y="2775310"/>
              <a:ext cx="286694" cy="30861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9F9EA2"/>
                </a:solidFill>
                <a:latin typeface="Calibri" panose="020F0502020204030204" pitchFamily="34" charset="0"/>
                <a:ea typeface="Source Sans Pro"/>
                <a:cs typeface="Calibri" panose="020F0502020204030204" pitchFamily="34" charset="0"/>
                <a:sym typeface="Source Sans Pro"/>
              </a:endParaRPr>
            </a:p>
          </p:txBody>
        </p:sp>
        <p:sp>
          <p:nvSpPr>
            <p:cNvPr id="93" name="Shape 1419">
              <a:extLst>
                <a:ext uri="{FF2B5EF4-FFF2-40B4-BE49-F238E27FC236}">
                  <a16:creationId xmlns:a16="http://schemas.microsoft.com/office/drawing/2014/main" id="{BBA913EA-1F49-0D49-96DD-49FE8EB7E002}"/>
                </a:ext>
              </a:extLst>
            </p:cNvPr>
            <p:cNvSpPr/>
            <p:nvPr/>
          </p:nvSpPr>
          <p:spPr>
            <a:xfrm>
              <a:off x="7369193" y="2432961"/>
              <a:ext cx="418238" cy="234415"/>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4" name="Shape 1420">
              <a:extLst>
                <a:ext uri="{FF2B5EF4-FFF2-40B4-BE49-F238E27FC236}">
                  <a16:creationId xmlns:a16="http://schemas.microsoft.com/office/drawing/2014/main" id="{0EB9E24B-A0A4-C344-9E97-E43617880B0D}"/>
                </a:ext>
              </a:extLst>
            </p:cNvPr>
            <p:cNvSpPr/>
            <p:nvPr/>
          </p:nvSpPr>
          <p:spPr>
            <a:xfrm>
              <a:off x="7406293" y="2750012"/>
              <a:ext cx="269831" cy="209119"/>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5" name="Shape 1421">
              <a:extLst>
                <a:ext uri="{FF2B5EF4-FFF2-40B4-BE49-F238E27FC236}">
                  <a16:creationId xmlns:a16="http://schemas.microsoft.com/office/drawing/2014/main" id="{2291F802-7E19-FE4D-9B23-6C85FFC0BC10}"/>
                </a:ext>
              </a:extLst>
            </p:cNvPr>
            <p:cNvSpPr/>
            <p:nvPr/>
          </p:nvSpPr>
          <p:spPr>
            <a:xfrm>
              <a:off x="7128032" y="2788801"/>
              <a:ext cx="212491" cy="340660"/>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6" name="Shape 1422">
              <a:extLst>
                <a:ext uri="{FF2B5EF4-FFF2-40B4-BE49-F238E27FC236}">
                  <a16:creationId xmlns:a16="http://schemas.microsoft.com/office/drawing/2014/main" id="{E499CC80-68A4-AD43-A8B9-9A0D100D8E4E}"/>
                </a:ext>
              </a:extLst>
            </p:cNvPr>
            <p:cNvSpPr/>
            <p:nvPr/>
          </p:nvSpPr>
          <p:spPr>
            <a:xfrm>
              <a:off x="6942521" y="2800605"/>
              <a:ext cx="195628" cy="342347"/>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7" name="Shape 1423">
              <a:extLst>
                <a:ext uri="{FF2B5EF4-FFF2-40B4-BE49-F238E27FC236}">
                  <a16:creationId xmlns:a16="http://schemas.microsoft.com/office/drawing/2014/main" id="{BDE3C16A-BB39-FF4D-9DCF-579B071C12CC}"/>
                </a:ext>
              </a:extLst>
            </p:cNvPr>
            <p:cNvSpPr/>
            <p:nvPr/>
          </p:nvSpPr>
          <p:spPr>
            <a:xfrm>
              <a:off x="7559760" y="2387427"/>
              <a:ext cx="242848" cy="177077"/>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8" name="Shape 1424">
              <a:extLst>
                <a:ext uri="{FF2B5EF4-FFF2-40B4-BE49-F238E27FC236}">
                  <a16:creationId xmlns:a16="http://schemas.microsoft.com/office/drawing/2014/main" id="{F2E3CF8A-A29A-E548-85A3-3F5705D682E6}"/>
                </a:ext>
              </a:extLst>
            </p:cNvPr>
            <p:cNvSpPr/>
            <p:nvPr/>
          </p:nvSpPr>
          <p:spPr>
            <a:xfrm>
              <a:off x="7411352" y="2367191"/>
              <a:ext cx="249594" cy="246220"/>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9" name="Shape 1425">
              <a:extLst>
                <a:ext uri="{FF2B5EF4-FFF2-40B4-BE49-F238E27FC236}">
                  <a16:creationId xmlns:a16="http://schemas.microsoft.com/office/drawing/2014/main" id="{A2991F74-EFF3-9A41-B4D8-C3059870AD56}"/>
                </a:ext>
              </a:extLst>
            </p:cNvPr>
            <p:cNvSpPr/>
            <p:nvPr/>
          </p:nvSpPr>
          <p:spPr>
            <a:xfrm>
              <a:off x="7045394" y="2498733"/>
              <a:ext cx="397999" cy="205745"/>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0" name="Shape 1426">
              <a:extLst>
                <a:ext uri="{FF2B5EF4-FFF2-40B4-BE49-F238E27FC236}">
                  <a16:creationId xmlns:a16="http://schemas.microsoft.com/office/drawing/2014/main" id="{3A109F8D-F44B-E84F-8DD8-EC7A78C07948}"/>
                </a:ext>
              </a:extLst>
            </p:cNvPr>
            <p:cNvSpPr/>
            <p:nvPr/>
          </p:nvSpPr>
          <p:spPr>
            <a:xfrm>
              <a:off x="6706419" y="2426215"/>
              <a:ext cx="362584" cy="315364"/>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1" name="Shape 1427">
              <a:extLst>
                <a:ext uri="{FF2B5EF4-FFF2-40B4-BE49-F238E27FC236}">
                  <a16:creationId xmlns:a16="http://schemas.microsoft.com/office/drawing/2014/main" id="{40D16309-932E-9C4F-A11A-0BF5185D0723}"/>
                </a:ext>
              </a:extLst>
            </p:cNvPr>
            <p:cNvSpPr/>
            <p:nvPr/>
          </p:nvSpPr>
          <p:spPr>
            <a:xfrm>
              <a:off x="6642334" y="1820781"/>
              <a:ext cx="350780" cy="408118"/>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cxnSp>
          <p:nvCxnSpPr>
            <p:cNvPr id="102" name="Shape 1428">
              <a:extLst>
                <a:ext uri="{FF2B5EF4-FFF2-40B4-BE49-F238E27FC236}">
                  <a16:creationId xmlns:a16="http://schemas.microsoft.com/office/drawing/2014/main" id="{F6347C5F-0B43-AA4A-B21C-DD2C8E683119}"/>
                </a:ext>
              </a:extLst>
            </p:cNvPr>
            <p:cNvCxnSpPr/>
            <p:nvPr/>
          </p:nvCxnSpPr>
          <p:spPr>
            <a:xfrm>
              <a:off x="6881810" y="2014722"/>
              <a:ext cx="0" cy="0"/>
            </a:xfrm>
            <a:prstGeom prst="straightConnector1">
              <a:avLst/>
            </a:prstGeom>
            <a:grpFill/>
            <a:ln w="3175" cap="flat" cmpd="sng">
              <a:solidFill>
                <a:srgbClr val="000000"/>
              </a:solidFill>
              <a:prstDash val="solid"/>
              <a:round/>
              <a:headEnd type="none" w="med" len="med"/>
              <a:tailEnd type="none" w="med" len="med"/>
            </a:ln>
          </p:spPr>
        </p:cxnSp>
        <p:cxnSp>
          <p:nvCxnSpPr>
            <p:cNvPr id="103" name="Shape 1429">
              <a:extLst>
                <a:ext uri="{FF2B5EF4-FFF2-40B4-BE49-F238E27FC236}">
                  <a16:creationId xmlns:a16="http://schemas.microsoft.com/office/drawing/2014/main" id="{1A9E9E58-D309-A349-AF73-7659D819E925}"/>
                </a:ext>
              </a:extLst>
            </p:cNvPr>
            <p:cNvCxnSpPr/>
            <p:nvPr/>
          </p:nvCxnSpPr>
          <p:spPr>
            <a:xfrm>
              <a:off x="6881810" y="2014722"/>
              <a:ext cx="0" cy="0"/>
            </a:xfrm>
            <a:prstGeom prst="straightConnector1">
              <a:avLst/>
            </a:prstGeom>
            <a:grpFill/>
            <a:ln w="3175" cap="flat" cmpd="sng">
              <a:solidFill>
                <a:srgbClr val="FFFFFF"/>
              </a:solidFill>
              <a:prstDash val="solid"/>
              <a:miter/>
              <a:headEnd type="none" w="med" len="med"/>
              <a:tailEnd type="none" w="med" len="med"/>
            </a:ln>
          </p:spPr>
        </p:cxnSp>
        <p:sp>
          <p:nvSpPr>
            <p:cNvPr id="104" name="Shape 1430">
              <a:extLst>
                <a:ext uri="{FF2B5EF4-FFF2-40B4-BE49-F238E27FC236}">
                  <a16:creationId xmlns:a16="http://schemas.microsoft.com/office/drawing/2014/main" id="{528E0A1D-F5F4-2842-B50A-0DFFFA59EBCD}"/>
                </a:ext>
              </a:extLst>
            </p:cNvPr>
            <p:cNvSpPr/>
            <p:nvPr/>
          </p:nvSpPr>
          <p:spPr>
            <a:xfrm>
              <a:off x="6964446" y="1940520"/>
              <a:ext cx="409805" cy="386195"/>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5" name="Shape 1431">
              <a:extLst>
                <a:ext uri="{FF2B5EF4-FFF2-40B4-BE49-F238E27FC236}">
                  <a16:creationId xmlns:a16="http://schemas.microsoft.com/office/drawing/2014/main" id="{85F71898-300C-B242-A52C-DAFBE635CBB7}"/>
                </a:ext>
              </a:extLst>
            </p:cNvPr>
            <p:cNvSpPr/>
            <p:nvPr/>
          </p:nvSpPr>
          <p:spPr>
            <a:xfrm>
              <a:off x="6848081" y="1986052"/>
              <a:ext cx="286694" cy="305247"/>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6" name="Shape 1432">
              <a:extLst>
                <a:ext uri="{FF2B5EF4-FFF2-40B4-BE49-F238E27FC236}">
                  <a16:creationId xmlns:a16="http://schemas.microsoft.com/office/drawing/2014/main" id="{1CE85646-4D7D-9E49-B01A-02B5CA2FAC43}"/>
                </a:ext>
              </a:extLst>
            </p:cNvPr>
            <p:cNvSpPr/>
            <p:nvPr/>
          </p:nvSpPr>
          <p:spPr>
            <a:xfrm>
              <a:off x="7268006" y="2274434"/>
              <a:ext cx="229356" cy="263085"/>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7" name="Shape 1433">
              <a:extLst>
                <a:ext uri="{FF2B5EF4-FFF2-40B4-BE49-F238E27FC236}">
                  <a16:creationId xmlns:a16="http://schemas.microsoft.com/office/drawing/2014/main" id="{08EF4105-33D6-444E-A05D-DA9B7F4733D0}"/>
                </a:ext>
              </a:extLst>
            </p:cNvPr>
            <p:cNvSpPr/>
            <p:nvPr/>
          </p:nvSpPr>
          <p:spPr>
            <a:xfrm>
              <a:off x="7119599" y="2319970"/>
              <a:ext cx="168644" cy="290068"/>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8" name="Shape 1434">
              <a:extLst>
                <a:ext uri="{FF2B5EF4-FFF2-40B4-BE49-F238E27FC236}">
                  <a16:creationId xmlns:a16="http://schemas.microsoft.com/office/drawing/2014/main" id="{3A904F5C-BA0D-1245-9FE6-36136DE3DDB7}"/>
                </a:ext>
              </a:extLst>
            </p:cNvPr>
            <p:cNvSpPr/>
            <p:nvPr/>
          </p:nvSpPr>
          <p:spPr>
            <a:xfrm>
              <a:off x="6929031" y="2282868"/>
              <a:ext cx="217551" cy="381136"/>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9" name="Shape 1435">
              <a:extLst>
                <a:ext uri="{FF2B5EF4-FFF2-40B4-BE49-F238E27FC236}">
                  <a16:creationId xmlns:a16="http://schemas.microsoft.com/office/drawing/2014/main" id="{DAD71E39-815F-9047-B42C-733E85FB46E0}"/>
                </a:ext>
              </a:extLst>
            </p:cNvPr>
            <p:cNvSpPr/>
            <p:nvPr/>
          </p:nvSpPr>
          <p:spPr>
            <a:xfrm>
              <a:off x="6662574" y="2198544"/>
              <a:ext cx="330542" cy="242848"/>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chemeClr val="accent1"/>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0" name="Shape 1436">
              <a:extLst>
                <a:ext uri="{FF2B5EF4-FFF2-40B4-BE49-F238E27FC236}">
                  <a16:creationId xmlns:a16="http://schemas.microsoft.com/office/drawing/2014/main" id="{26A49B04-BEDE-2744-A23E-2FF92E72E04C}"/>
                </a:ext>
              </a:extLst>
            </p:cNvPr>
            <p:cNvSpPr/>
            <p:nvPr/>
          </p:nvSpPr>
          <p:spPr>
            <a:xfrm>
              <a:off x="5157995" y="3013098"/>
              <a:ext cx="735560" cy="571704"/>
            </a:xfrm>
            <a:custGeom>
              <a:avLst/>
              <a:gdLst/>
              <a:ahLst/>
              <a:cxnLst/>
              <a:rect l="0" t="0" r="0" b="0"/>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1" name="Shape 1437">
              <a:extLst>
                <a:ext uri="{FF2B5EF4-FFF2-40B4-BE49-F238E27FC236}">
                  <a16:creationId xmlns:a16="http://schemas.microsoft.com/office/drawing/2014/main" id="{2BDE7E5E-7EF8-C94D-8DFE-3897A4429056}"/>
                </a:ext>
              </a:extLst>
            </p:cNvPr>
            <p:cNvSpPr/>
            <p:nvPr/>
          </p:nvSpPr>
          <p:spPr>
            <a:xfrm>
              <a:off x="5957637" y="3282926"/>
              <a:ext cx="448593" cy="285010"/>
            </a:xfrm>
            <a:custGeom>
              <a:avLst/>
              <a:gdLst/>
              <a:ahLst/>
              <a:cxnLst/>
              <a:rect l="0" t="0" r="0" b="0"/>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grpSp>
    </p:spTree>
    <p:extLst>
      <p:ext uri="{BB962C8B-B14F-4D97-AF65-F5344CB8AC3E}">
        <p14:creationId xmlns:p14="http://schemas.microsoft.com/office/powerpoint/2010/main" val="923368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1D84-42C4-9AD9-835F-93444B0108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2CDA9A-910E-D9F8-5D40-3FE31AF30240}"/>
              </a:ext>
            </a:extLst>
          </p:cNvPr>
          <p:cNvSpPr>
            <a:spLocks noGrp="1"/>
          </p:cNvSpPr>
          <p:nvPr>
            <p:ph type="ctrTitle"/>
          </p:nvPr>
        </p:nvSpPr>
        <p:spPr>
          <a:xfrm>
            <a:off x="714376" y="2744660"/>
            <a:ext cx="7715249" cy="1357539"/>
          </a:xfrm>
        </p:spPr>
        <p:txBody>
          <a:bodyPr>
            <a:normAutofit/>
          </a:bodyPr>
          <a:lstStyle/>
          <a:p>
            <a:r>
              <a:rPr lang="en-US" dirty="0" err="1"/>
              <a:t>Configuración</a:t>
            </a:r>
            <a:r>
              <a:rPr lang="en-US" dirty="0"/>
              <a:t> </a:t>
            </a:r>
            <a:r>
              <a:rPr lang="en-US" dirty="0" err="1"/>
              <a:t>Básica</a:t>
            </a:r>
            <a:r>
              <a:rPr lang="en-US" dirty="0"/>
              <a:t> del </a:t>
            </a:r>
            <a:r>
              <a:rPr lang="en-US" dirty="0" err="1"/>
              <a:t>Protocolo</a:t>
            </a:r>
            <a:r>
              <a:rPr lang="en-US" dirty="0"/>
              <a:t> TCP/IP</a:t>
            </a:r>
          </a:p>
        </p:txBody>
      </p:sp>
      <p:sp>
        <p:nvSpPr>
          <p:cNvPr id="5" name="Subtitle 4">
            <a:extLst>
              <a:ext uri="{FF2B5EF4-FFF2-40B4-BE49-F238E27FC236}">
                <a16:creationId xmlns:a16="http://schemas.microsoft.com/office/drawing/2014/main" id="{E8ED5A2A-C6FE-CD81-8282-AAF098B4793F}"/>
              </a:ext>
            </a:extLst>
          </p:cNvPr>
          <p:cNvSpPr>
            <a:spLocks noGrp="1"/>
          </p:cNvSpPr>
          <p:nvPr>
            <p:ph type="subTitle" idx="1"/>
          </p:nvPr>
        </p:nvSpPr>
        <p:spPr>
          <a:xfrm>
            <a:off x="714376" y="3694740"/>
            <a:ext cx="7715249" cy="407460"/>
          </a:xfrm>
        </p:spPr>
        <p:txBody>
          <a:bodyPr/>
          <a:lstStyle/>
          <a:p>
            <a:endParaRPr lang="en-US" dirty="0"/>
          </a:p>
        </p:txBody>
      </p:sp>
    </p:spTree>
    <p:extLst>
      <p:ext uri="{BB962C8B-B14F-4D97-AF65-F5344CB8AC3E}">
        <p14:creationId xmlns:p14="http://schemas.microsoft.com/office/powerpoint/2010/main" val="2777130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DA5FA0-12D7-7318-2065-5B4DE46783F1}"/>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046BFC2F-5A5D-996C-32D9-2B6E67D160DA}"/>
              </a:ext>
            </a:extLst>
          </p:cNvPr>
          <p:cNvSpPr txBox="1">
            <a:spLocks/>
          </p:cNvSpPr>
          <p:nvPr/>
        </p:nvSpPr>
        <p:spPr>
          <a:xfrm>
            <a:off x="682170" y="987225"/>
            <a:ext cx="7852229" cy="352851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Antes de proseguir con la instalación, es necesario tener:</a:t>
            </a:r>
          </a:p>
          <a:p>
            <a:pPr marL="457200" indent="-457200" algn="just">
              <a:lnSpc>
                <a:spcPct val="150000"/>
              </a:lnSpc>
              <a:buClr>
                <a:schemeClr val="bg1"/>
              </a:buClr>
              <a:buFont typeface="+mj-lt"/>
              <a:buAutoNum type="arabicPeriod"/>
            </a:pPr>
            <a:r>
              <a:rPr lang="es-MX" sz="2000" dirty="0">
                <a:solidFill>
                  <a:schemeClr val="bg1"/>
                </a:solidFill>
              </a:rPr>
              <a:t>El hardware de red está instalado y cableado.</a:t>
            </a:r>
          </a:p>
          <a:p>
            <a:pPr lvl="1" algn="just">
              <a:lnSpc>
                <a:spcPct val="150000"/>
              </a:lnSpc>
              <a:buClr>
                <a:schemeClr val="bg1"/>
              </a:buClr>
            </a:pPr>
            <a:r>
              <a:rPr lang="es-MX" sz="1800" dirty="0">
                <a:solidFill>
                  <a:schemeClr val="bg1"/>
                </a:solidFill>
              </a:rPr>
              <a:t>Tarjeta de Red: Una tarjeta de red, compatible con conexiones como el Ethernet Versión 2 Estándar o el IEEE 802.3.</a:t>
            </a:r>
          </a:p>
          <a:p>
            <a:pPr marL="457200" indent="-457200" algn="just">
              <a:lnSpc>
                <a:spcPct val="150000"/>
              </a:lnSpc>
              <a:buClr>
                <a:schemeClr val="bg1"/>
              </a:buClr>
              <a:buFont typeface="+mj-lt"/>
              <a:buAutoNum type="arabicPeriod"/>
            </a:pPr>
            <a:r>
              <a:rPr lang="es-MX" sz="2000" dirty="0">
                <a:solidFill>
                  <a:schemeClr val="bg1"/>
                </a:solidFill>
              </a:rPr>
              <a:t>El software TCP/IP instalado.</a:t>
            </a:r>
          </a:p>
          <a:p>
            <a:pPr lvl="1" algn="just">
              <a:lnSpc>
                <a:spcPct val="150000"/>
              </a:lnSpc>
              <a:buClr>
                <a:schemeClr val="bg1"/>
              </a:buClr>
            </a:pPr>
            <a:r>
              <a:rPr lang="es-VE" sz="1800" dirty="0">
                <a:solidFill>
                  <a:schemeClr val="bg1"/>
                </a:solidFill>
              </a:rPr>
              <a:t>Tener instalado y debidamente configurado el sistema operativo base (como AIX o IBM i).</a:t>
            </a:r>
          </a:p>
        </p:txBody>
      </p:sp>
      <p:sp>
        <p:nvSpPr>
          <p:cNvPr id="12" name="Title 1">
            <a:extLst>
              <a:ext uri="{FF2B5EF4-FFF2-40B4-BE49-F238E27FC236}">
                <a16:creationId xmlns:a16="http://schemas.microsoft.com/office/drawing/2014/main" id="{1126BBBD-A38B-EC8B-79D2-549E62F9E6AF}"/>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a:ln w="3175">
                  <a:noFill/>
                </a:ln>
                <a:solidFill>
                  <a:srgbClr val="FFC000"/>
                </a:solidFill>
              </a:rPr>
              <a:t>Requerimientos Previos</a:t>
            </a:r>
            <a:endParaRPr lang="es-VE" sz="3200" dirty="0">
              <a:ln w="3175">
                <a:noFill/>
              </a:ln>
              <a:solidFill>
                <a:srgbClr val="FFC000"/>
              </a:solidFill>
            </a:endParaRPr>
          </a:p>
        </p:txBody>
      </p:sp>
      <p:pic>
        <p:nvPicPr>
          <p:cNvPr id="6" name="Imagen 5">
            <a:extLst>
              <a:ext uri="{FF2B5EF4-FFF2-40B4-BE49-F238E27FC236}">
                <a16:creationId xmlns:a16="http://schemas.microsoft.com/office/drawing/2014/main" id="{7148EEE3-55E0-C170-4E5B-0E0FE7B7221D}"/>
              </a:ext>
            </a:extLst>
          </p:cNvPr>
          <p:cNvPicPr>
            <a:picLocks noChangeAspect="1"/>
          </p:cNvPicPr>
          <p:nvPr/>
        </p:nvPicPr>
        <p:blipFill>
          <a:blip r:embed="rId3"/>
          <a:stretch>
            <a:fillRect/>
          </a:stretch>
        </p:blipFill>
        <p:spPr>
          <a:xfrm>
            <a:off x="4711700" y="4182717"/>
            <a:ext cx="3453199" cy="1766887"/>
          </a:xfrm>
          <a:prstGeom prst="rect">
            <a:avLst/>
          </a:prstGeom>
        </p:spPr>
      </p:pic>
      <p:sp>
        <p:nvSpPr>
          <p:cNvPr id="7" name="Text Placeholder 12">
            <a:extLst>
              <a:ext uri="{FF2B5EF4-FFF2-40B4-BE49-F238E27FC236}">
                <a16:creationId xmlns:a16="http://schemas.microsoft.com/office/drawing/2014/main" id="{0499233B-B555-999E-B2E8-6747B2D384BA}"/>
              </a:ext>
            </a:extLst>
          </p:cNvPr>
          <p:cNvSpPr txBox="1">
            <a:spLocks/>
          </p:cNvSpPr>
          <p:nvPr/>
        </p:nvSpPr>
        <p:spPr>
          <a:xfrm>
            <a:off x="825501" y="6089313"/>
            <a:ext cx="7453796" cy="51567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Una vez comprobado, podemos empezar con la configuración.</a:t>
            </a:r>
            <a:endParaRPr lang="es-VE" sz="1800" dirty="0">
              <a:solidFill>
                <a:schemeClr val="bg1"/>
              </a:solidFill>
            </a:endParaRPr>
          </a:p>
        </p:txBody>
      </p:sp>
    </p:spTree>
    <p:extLst>
      <p:ext uri="{BB962C8B-B14F-4D97-AF65-F5344CB8AC3E}">
        <p14:creationId xmlns:p14="http://schemas.microsoft.com/office/powerpoint/2010/main" val="186076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427D558-8ABB-B9DD-C286-719BD895298C}"/>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F1D635A3-EB8A-5314-8450-5FFF75DFB53B}"/>
              </a:ext>
            </a:extLst>
          </p:cNvPr>
          <p:cNvSpPr txBox="1">
            <a:spLocks/>
          </p:cNvSpPr>
          <p:nvPr/>
        </p:nvSpPr>
        <p:spPr>
          <a:xfrm>
            <a:off x="682170" y="1005386"/>
            <a:ext cx="7852229" cy="142970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Debemos entender primero como funciona el protocolo TCP/IP, comprender como fluyen los datos, y el cómo y qué comprenden cada una de las capas.</a:t>
            </a:r>
            <a:endParaRPr lang="es-VE" sz="1800" dirty="0">
              <a:solidFill>
                <a:schemeClr val="bg1"/>
              </a:solidFill>
            </a:endParaRPr>
          </a:p>
        </p:txBody>
      </p:sp>
      <p:sp>
        <p:nvSpPr>
          <p:cNvPr id="12" name="Title 1">
            <a:extLst>
              <a:ext uri="{FF2B5EF4-FFF2-40B4-BE49-F238E27FC236}">
                <a16:creationId xmlns:a16="http://schemas.microsoft.com/office/drawing/2014/main" id="{358E4C59-6D81-73A6-618A-4557252AF985}"/>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a:ln w="3175">
                  <a:noFill/>
                </a:ln>
                <a:solidFill>
                  <a:srgbClr val="FFC000"/>
                </a:solidFill>
              </a:rPr>
              <a:t>1. Protocolo TCP/IP</a:t>
            </a:r>
            <a:endParaRPr lang="es-VE" sz="3200" dirty="0">
              <a:ln w="3175">
                <a:noFill/>
              </a:ln>
              <a:solidFill>
                <a:srgbClr val="FFC000"/>
              </a:solidFill>
            </a:endParaRPr>
          </a:p>
        </p:txBody>
      </p:sp>
      <p:grpSp>
        <p:nvGrpSpPr>
          <p:cNvPr id="8" name="Grupo 7">
            <a:extLst>
              <a:ext uri="{FF2B5EF4-FFF2-40B4-BE49-F238E27FC236}">
                <a16:creationId xmlns:a16="http://schemas.microsoft.com/office/drawing/2014/main" id="{02BE52AE-AD3A-AA11-CD62-0A0209E6EE34}"/>
              </a:ext>
            </a:extLst>
          </p:cNvPr>
          <p:cNvGrpSpPr/>
          <p:nvPr/>
        </p:nvGrpSpPr>
        <p:grpSpPr>
          <a:xfrm>
            <a:off x="469541" y="3021497"/>
            <a:ext cx="3370704" cy="3457114"/>
            <a:chOff x="552962" y="3021497"/>
            <a:chExt cx="3370704" cy="3457114"/>
          </a:xfrm>
          <a:effectLst>
            <a:outerShdw dist="38100" dir="13500000" algn="br" rotWithShape="0">
              <a:srgbClr val="FFCD00"/>
            </a:outerShdw>
          </a:effectLst>
          <a:scene3d>
            <a:camera prst="orthographicFront"/>
            <a:lightRig rig="threePt" dir="t"/>
          </a:scene3d>
        </p:grpSpPr>
        <p:sp>
          <p:nvSpPr>
            <p:cNvPr id="3" name="Paralelogramo 2">
              <a:extLst>
                <a:ext uri="{FF2B5EF4-FFF2-40B4-BE49-F238E27FC236}">
                  <a16:creationId xmlns:a16="http://schemas.microsoft.com/office/drawing/2014/main" id="{068FB785-5ECC-8B9E-DAF8-2EE4235ACD1F}"/>
                </a:ext>
              </a:extLst>
            </p:cNvPr>
            <p:cNvSpPr/>
            <p:nvPr/>
          </p:nvSpPr>
          <p:spPr>
            <a:xfrm>
              <a:off x="1210284" y="3021497"/>
              <a:ext cx="2713382" cy="795131"/>
            </a:xfrm>
            <a:prstGeom prst="parallelogram">
              <a:avLst/>
            </a:prstGeom>
            <a:sp3d extrusionH="254000">
              <a:bevelT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INTERFAZ DE RED</a:t>
              </a:r>
              <a:endParaRPr lang="es-VE" b="1" dirty="0">
                <a:solidFill>
                  <a:schemeClr val="tx1"/>
                </a:solidFill>
              </a:endParaRPr>
            </a:p>
          </p:txBody>
        </p:sp>
        <p:sp>
          <p:nvSpPr>
            <p:cNvPr id="4" name="Paralelogramo 3">
              <a:extLst>
                <a:ext uri="{FF2B5EF4-FFF2-40B4-BE49-F238E27FC236}">
                  <a16:creationId xmlns:a16="http://schemas.microsoft.com/office/drawing/2014/main" id="{AEBF5CB6-261C-255B-1912-3C303E53D192}"/>
                </a:ext>
              </a:extLst>
            </p:cNvPr>
            <p:cNvSpPr/>
            <p:nvPr/>
          </p:nvSpPr>
          <p:spPr>
            <a:xfrm>
              <a:off x="993598" y="3907692"/>
              <a:ext cx="2713382" cy="795131"/>
            </a:xfrm>
            <a:prstGeom prst="parallelogram">
              <a:avLst/>
            </a:prstGeom>
            <a:sp3d extrusionH="254000">
              <a:bevelT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INTERNET</a:t>
              </a:r>
              <a:endParaRPr lang="es-VE" b="1" dirty="0">
                <a:solidFill>
                  <a:schemeClr val="tx1"/>
                </a:solidFill>
              </a:endParaRPr>
            </a:p>
          </p:txBody>
        </p:sp>
        <p:sp>
          <p:nvSpPr>
            <p:cNvPr id="5" name="Paralelogramo 4">
              <a:extLst>
                <a:ext uri="{FF2B5EF4-FFF2-40B4-BE49-F238E27FC236}">
                  <a16:creationId xmlns:a16="http://schemas.microsoft.com/office/drawing/2014/main" id="{BE4545FC-BC32-FCE9-A1A9-974694E07F6B}"/>
                </a:ext>
              </a:extLst>
            </p:cNvPr>
            <p:cNvSpPr/>
            <p:nvPr/>
          </p:nvSpPr>
          <p:spPr>
            <a:xfrm>
              <a:off x="778249" y="4797285"/>
              <a:ext cx="2713382" cy="795131"/>
            </a:xfrm>
            <a:prstGeom prst="parallelogram">
              <a:avLst/>
            </a:prstGeom>
            <a:sp3d extrusionH="254000">
              <a:bevelT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TRANSPORTE</a:t>
              </a:r>
              <a:endParaRPr lang="es-VE" b="1" dirty="0">
                <a:solidFill>
                  <a:schemeClr val="tx1"/>
                </a:solidFill>
              </a:endParaRPr>
            </a:p>
          </p:txBody>
        </p:sp>
        <p:sp>
          <p:nvSpPr>
            <p:cNvPr id="7" name="Paralelogramo 6">
              <a:extLst>
                <a:ext uri="{FF2B5EF4-FFF2-40B4-BE49-F238E27FC236}">
                  <a16:creationId xmlns:a16="http://schemas.microsoft.com/office/drawing/2014/main" id="{0EBB7C3A-085A-1113-930C-ACFF97646F6A}"/>
                </a:ext>
              </a:extLst>
            </p:cNvPr>
            <p:cNvSpPr/>
            <p:nvPr/>
          </p:nvSpPr>
          <p:spPr>
            <a:xfrm>
              <a:off x="552962" y="5683480"/>
              <a:ext cx="2713382" cy="795131"/>
            </a:xfrm>
            <a:prstGeom prst="parallelogram">
              <a:avLst/>
            </a:prstGeom>
            <a:sp3d extrusionH="254000">
              <a:bevelT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APLICACIÓN</a:t>
              </a:r>
              <a:endParaRPr lang="es-VE" b="1" dirty="0">
                <a:solidFill>
                  <a:schemeClr val="tx1"/>
                </a:solidFill>
              </a:endParaRPr>
            </a:p>
          </p:txBody>
        </p:sp>
      </p:grpSp>
      <p:cxnSp>
        <p:nvCxnSpPr>
          <p:cNvPr id="15" name="Conector recto de flecha 14">
            <a:extLst>
              <a:ext uri="{FF2B5EF4-FFF2-40B4-BE49-F238E27FC236}">
                <a16:creationId xmlns:a16="http://schemas.microsoft.com/office/drawing/2014/main" id="{6BC5FFF1-8A5E-0ECF-13A9-6A5092B09649}"/>
              </a:ext>
            </a:extLst>
          </p:cNvPr>
          <p:cNvCxnSpPr>
            <a:cxnSpLocks/>
          </p:cNvCxnSpPr>
          <p:nvPr/>
        </p:nvCxnSpPr>
        <p:spPr>
          <a:xfrm>
            <a:off x="3917190" y="3429000"/>
            <a:ext cx="9095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6B24E483-3463-B098-5148-ACADB47C5AC9}"/>
              </a:ext>
            </a:extLst>
          </p:cNvPr>
          <p:cNvCxnSpPr>
            <a:cxnSpLocks/>
          </p:cNvCxnSpPr>
          <p:nvPr/>
        </p:nvCxnSpPr>
        <p:spPr>
          <a:xfrm>
            <a:off x="3756323" y="4351867"/>
            <a:ext cx="9095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F08952FF-5C2C-D377-871B-D9D272BDD9ED}"/>
              </a:ext>
            </a:extLst>
          </p:cNvPr>
          <p:cNvCxnSpPr>
            <a:cxnSpLocks/>
          </p:cNvCxnSpPr>
          <p:nvPr/>
        </p:nvCxnSpPr>
        <p:spPr>
          <a:xfrm>
            <a:off x="3623559" y="5283201"/>
            <a:ext cx="9095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8F4F725D-9548-6F14-B91C-3897EF6E4CE5}"/>
              </a:ext>
            </a:extLst>
          </p:cNvPr>
          <p:cNvCxnSpPr>
            <a:cxnSpLocks/>
          </p:cNvCxnSpPr>
          <p:nvPr/>
        </p:nvCxnSpPr>
        <p:spPr>
          <a:xfrm>
            <a:off x="3462419" y="6164102"/>
            <a:ext cx="9095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325818AF-C656-B2E7-EC39-CC372665D3FE}"/>
              </a:ext>
            </a:extLst>
          </p:cNvPr>
          <p:cNvSpPr txBox="1">
            <a:spLocks/>
          </p:cNvSpPr>
          <p:nvPr/>
        </p:nvSpPr>
        <p:spPr>
          <a:xfrm>
            <a:off x="5032885" y="3225278"/>
            <a:ext cx="4111115" cy="356276"/>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1500" dirty="0">
                <a:solidFill>
                  <a:schemeClr val="bg1"/>
                </a:solidFill>
              </a:rPr>
              <a:t>Identifica, enruta, envía, y transmite datos.</a:t>
            </a:r>
            <a:endParaRPr lang="es-VE" sz="1500" dirty="0">
              <a:solidFill>
                <a:schemeClr val="bg1"/>
              </a:solidFill>
            </a:endParaRPr>
          </a:p>
        </p:txBody>
      </p:sp>
      <p:sp>
        <p:nvSpPr>
          <p:cNvPr id="21" name="Text Placeholder 12">
            <a:extLst>
              <a:ext uri="{FF2B5EF4-FFF2-40B4-BE49-F238E27FC236}">
                <a16:creationId xmlns:a16="http://schemas.microsoft.com/office/drawing/2014/main" id="{EBBBEA4E-8814-92D5-F771-9C805201D9F0}"/>
              </a:ext>
            </a:extLst>
          </p:cNvPr>
          <p:cNvSpPr txBox="1">
            <a:spLocks/>
          </p:cNvSpPr>
          <p:nvPr/>
        </p:nvSpPr>
        <p:spPr>
          <a:xfrm>
            <a:off x="4826731" y="4173729"/>
            <a:ext cx="4111115" cy="356276"/>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1500" dirty="0">
                <a:solidFill>
                  <a:schemeClr val="bg1"/>
                </a:solidFill>
              </a:rPr>
              <a:t>Mueve los datos a través de la red.</a:t>
            </a:r>
            <a:endParaRPr lang="es-VE" sz="1500" dirty="0">
              <a:solidFill>
                <a:schemeClr val="bg1"/>
              </a:solidFill>
            </a:endParaRPr>
          </a:p>
        </p:txBody>
      </p:sp>
      <p:sp>
        <p:nvSpPr>
          <p:cNvPr id="22" name="Text Placeholder 12">
            <a:extLst>
              <a:ext uri="{FF2B5EF4-FFF2-40B4-BE49-F238E27FC236}">
                <a16:creationId xmlns:a16="http://schemas.microsoft.com/office/drawing/2014/main" id="{F0225FE7-847B-AE77-D124-6F1CB4A5D2C3}"/>
              </a:ext>
            </a:extLst>
          </p:cNvPr>
          <p:cNvSpPr txBox="1">
            <a:spLocks/>
          </p:cNvSpPr>
          <p:nvPr/>
        </p:nvSpPr>
        <p:spPr>
          <a:xfrm>
            <a:off x="4665864" y="5080324"/>
            <a:ext cx="4111115" cy="356276"/>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1500" dirty="0">
                <a:solidFill>
                  <a:schemeClr val="bg1"/>
                </a:solidFill>
              </a:rPr>
              <a:t>Asegura una conexión estable y firme.</a:t>
            </a:r>
            <a:endParaRPr lang="es-VE" sz="1500" dirty="0">
              <a:solidFill>
                <a:schemeClr val="bg1"/>
              </a:solidFill>
            </a:endParaRPr>
          </a:p>
        </p:txBody>
      </p:sp>
      <p:sp>
        <p:nvSpPr>
          <p:cNvPr id="23" name="Text Placeholder 12">
            <a:extLst>
              <a:ext uri="{FF2B5EF4-FFF2-40B4-BE49-F238E27FC236}">
                <a16:creationId xmlns:a16="http://schemas.microsoft.com/office/drawing/2014/main" id="{1D36E169-5B38-12E0-3A80-9D0E456EA590}"/>
              </a:ext>
            </a:extLst>
          </p:cNvPr>
          <p:cNvSpPr txBox="1">
            <a:spLocks/>
          </p:cNvSpPr>
          <p:nvPr/>
        </p:nvSpPr>
        <p:spPr>
          <a:xfrm>
            <a:off x="4518545" y="5985964"/>
            <a:ext cx="4111115" cy="356276"/>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1500" dirty="0">
                <a:solidFill>
                  <a:schemeClr val="bg1"/>
                </a:solidFill>
              </a:rPr>
              <a:t>El software para monitorear toda el TCP/IP</a:t>
            </a:r>
            <a:endParaRPr lang="es-VE" sz="1500" dirty="0">
              <a:solidFill>
                <a:schemeClr val="bg1"/>
              </a:solidFill>
            </a:endParaRPr>
          </a:p>
        </p:txBody>
      </p:sp>
    </p:spTree>
    <p:extLst>
      <p:ext uri="{BB962C8B-B14F-4D97-AF65-F5344CB8AC3E}">
        <p14:creationId xmlns:p14="http://schemas.microsoft.com/office/powerpoint/2010/main" val="612730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7C9A3E-6008-0E66-C8A4-0A05A31F0EC1}"/>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6CE68094-D6DF-2688-DEE4-1B65FD04E87B}"/>
              </a:ext>
            </a:extLst>
          </p:cNvPr>
          <p:cNvSpPr txBox="1">
            <a:spLocks/>
          </p:cNvSpPr>
          <p:nvPr/>
        </p:nvSpPr>
        <p:spPr>
          <a:xfrm>
            <a:off x="682170" y="1005385"/>
            <a:ext cx="7852229" cy="1916719"/>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Ahora, hay que configurar cada máquina de sistema principal de la red. Esto significa añadir un adaptador de red, asignar una dirección IP y asignar un nombre de sistema principal a cada sistema principal, así como definir una ruta predeterminada a la red.</a:t>
            </a:r>
            <a:endParaRPr lang="es-VE" sz="1800" dirty="0">
              <a:solidFill>
                <a:schemeClr val="bg1"/>
              </a:solidFill>
            </a:endParaRPr>
          </a:p>
        </p:txBody>
      </p:sp>
      <p:sp>
        <p:nvSpPr>
          <p:cNvPr id="12" name="Title 1">
            <a:extLst>
              <a:ext uri="{FF2B5EF4-FFF2-40B4-BE49-F238E27FC236}">
                <a16:creationId xmlns:a16="http://schemas.microsoft.com/office/drawing/2014/main" id="{D718AB49-2151-ADB9-E688-D6174011F2E7}"/>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a:ln w="3175">
                  <a:noFill/>
                </a:ln>
                <a:solidFill>
                  <a:srgbClr val="FFC000"/>
                </a:solidFill>
              </a:rPr>
              <a:t>2. Máquinas del Sistema Principal</a:t>
            </a:r>
            <a:endParaRPr lang="es-VE" sz="3200" dirty="0">
              <a:ln w="3175">
                <a:noFill/>
              </a:ln>
              <a:solidFill>
                <a:srgbClr val="FFC000"/>
              </a:solidFill>
            </a:endParaRPr>
          </a:p>
        </p:txBody>
      </p:sp>
      <p:pic>
        <p:nvPicPr>
          <p:cNvPr id="14" name="Imagen 13">
            <a:extLst>
              <a:ext uri="{FF2B5EF4-FFF2-40B4-BE49-F238E27FC236}">
                <a16:creationId xmlns:a16="http://schemas.microsoft.com/office/drawing/2014/main" id="{37DCD6EC-A0F2-9508-5937-08471E1076FF}"/>
              </a:ext>
            </a:extLst>
          </p:cNvPr>
          <p:cNvPicPr>
            <a:picLocks noChangeAspect="1"/>
          </p:cNvPicPr>
          <p:nvPr/>
        </p:nvPicPr>
        <p:blipFill>
          <a:blip r:embed="rId3"/>
          <a:srcRect l="5695" t="3318" r="2787" b="3534"/>
          <a:stretch/>
        </p:blipFill>
        <p:spPr>
          <a:xfrm>
            <a:off x="2638717" y="3950294"/>
            <a:ext cx="1711961" cy="1742440"/>
          </a:xfrm>
          <a:prstGeom prst="rect">
            <a:avLst/>
          </a:prstGeom>
          <a:ln>
            <a:noFill/>
          </a:ln>
        </p:spPr>
      </p:pic>
      <p:cxnSp>
        <p:nvCxnSpPr>
          <p:cNvPr id="26" name="Conector recto de flecha 25">
            <a:extLst>
              <a:ext uri="{FF2B5EF4-FFF2-40B4-BE49-F238E27FC236}">
                <a16:creationId xmlns:a16="http://schemas.microsoft.com/office/drawing/2014/main" id="{73C0CB0F-07ED-A224-44A3-03582B455110}"/>
              </a:ext>
            </a:extLst>
          </p:cNvPr>
          <p:cNvCxnSpPr>
            <a:cxnSpLocks/>
            <a:endCxn id="14" idx="1"/>
          </p:cNvCxnSpPr>
          <p:nvPr/>
        </p:nvCxnSpPr>
        <p:spPr>
          <a:xfrm>
            <a:off x="1922929" y="4821514"/>
            <a:ext cx="7157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2A63BC9E-35AD-70C6-A57E-8B1326756FB1}"/>
              </a:ext>
            </a:extLst>
          </p:cNvPr>
          <p:cNvPicPr>
            <a:picLocks noChangeAspect="1"/>
          </p:cNvPicPr>
          <p:nvPr/>
        </p:nvPicPr>
        <p:blipFill>
          <a:blip r:embed="rId4"/>
          <a:stretch>
            <a:fillRect/>
          </a:stretch>
        </p:blipFill>
        <p:spPr>
          <a:xfrm>
            <a:off x="660160" y="4369076"/>
            <a:ext cx="904875" cy="904875"/>
          </a:xfrm>
          <a:prstGeom prst="rect">
            <a:avLst/>
          </a:prstGeom>
        </p:spPr>
      </p:pic>
      <p:cxnSp>
        <p:nvCxnSpPr>
          <p:cNvPr id="8" name="Conector recto de flecha 7">
            <a:extLst>
              <a:ext uri="{FF2B5EF4-FFF2-40B4-BE49-F238E27FC236}">
                <a16:creationId xmlns:a16="http://schemas.microsoft.com/office/drawing/2014/main" id="{73C0CB0F-07ED-A224-44A3-03582B455110}"/>
              </a:ext>
            </a:extLst>
          </p:cNvPr>
          <p:cNvCxnSpPr>
            <a:cxnSpLocks/>
            <a:stCxn id="14" idx="3"/>
          </p:cNvCxnSpPr>
          <p:nvPr/>
        </p:nvCxnSpPr>
        <p:spPr>
          <a:xfrm flipV="1">
            <a:off x="4350678" y="4369076"/>
            <a:ext cx="570946" cy="4524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73C0CB0F-07ED-A224-44A3-03582B455110}"/>
              </a:ext>
            </a:extLst>
          </p:cNvPr>
          <p:cNvCxnSpPr>
            <a:cxnSpLocks/>
          </p:cNvCxnSpPr>
          <p:nvPr/>
        </p:nvCxnSpPr>
        <p:spPr>
          <a:xfrm>
            <a:off x="4350678" y="4756442"/>
            <a:ext cx="570946" cy="5175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696071"/>
      </p:ext>
    </p:extLst>
  </p:cSld>
  <p:clrMapOvr>
    <a:masterClrMapping/>
  </p:clrMapOvr>
</p:sld>
</file>

<file path=ppt/theme/theme1.xml><?xml version="1.0" encoding="utf-8"?>
<a:theme xmlns:a="http://schemas.openxmlformats.org/drawingml/2006/main" name="Office Theme">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9CCDD9754E9B40B13882595ECD5F7A" ma:contentTypeVersion="0" ma:contentTypeDescription="Create a new document." ma:contentTypeScope="" ma:versionID="48ffdc5cb6ca8bf97cbe1bd0206e10b7">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21B56A-5C82-479A-80D0-662CC28B93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14B8143-C3D6-460D-830C-A8DBEE85511A}">
  <ds:schemaRefs>
    <ds:schemaRef ds:uri="http://schemas.microsoft.com/sharepoint/v3/contenttype/forms"/>
  </ds:schemaRefs>
</ds:datastoreItem>
</file>

<file path=customXml/itemProps3.xml><?xml version="1.0" encoding="utf-8"?>
<ds:datastoreItem xmlns:ds="http://schemas.openxmlformats.org/officeDocument/2006/customXml" ds:itemID="{097FFD54-27B0-415C-8654-D843242BD071}">
  <ds:schemaRefs>
    <ds:schemaRef ds:uri="http://schemas.microsoft.com/office/2006/metadata/properties"/>
    <ds:schemaRef ds:uri="http://purl.org/dc/term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8734</TotalTime>
  <Words>2543</Words>
  <Application>Microsoft Office PowerPoint</Application>
  <PresentationFormat>Carta (216 x 279 mm)</PresentationFormat>
  <Paragraphs>361</Paragraphs>
  <Slides>51</Slides>
  <Notes>18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51</vt:i4>
      </vt:variant>
    </vt:vector>
  </HeadingPairs>
  <TitlesOfParts>
    <vt:vector size="59" baseType="lpstr">
      <vt:lpstr>Arial</vt:lpstr>
      <vt:lpstr>Calibri</vt:lpstr>
      <vt:lpstr>Roboto</vt:lpstr>
      <vt:lpstr>Roboto Black</vt:lpstr>
      <vt:lpstr>Source Sans Pro</vt:lpstr>
      <vt:lpstr>Times</vt:lpstr>
      <vt:lpstr>Times New Roman</vt:lpstr>
      <vt:lpstr>Office Theme</vt:lpstr>
      <vt:lpstr>Presentación de PowerPoint</vt:lpstr>
      <vt:lpstr>Presentación de PowerPoint</vt:lpstr>
      <vt:lpstr>Presentación de PowerPoint</vt:lpstr>
      <vt:lpstr>¿Qué es el Protocolo TCP/IP?</vt:lpstr>
      <vt:lpstr>Presentación de PowerPoint</vt:lpstr>
      <vt:lpstr>Configuración Básica del Protocolo TCP/IP</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Example of the  Presentation Title Slide</vt:lpstr>
      <vt:lpstr>Slide Layouts</vt:lpstr>
      <vt:lpstr>Gold Title Slide  with No Photo</vt:lpstr>
      <vt:lpstr>Black Title Slide  with No Photo</vt:lpstr>
      <vt:lpstr>Gold Title  Slide with Photo</vt:lpstr>
      <vt:lpstr>Black Title Slide with Photo</vt:lpstr>
      <vt:lpstr>Gold Section Title Slide</vt:lpstr>
      <vt:lpstr>Black Section Title Slide</vt:lpstr>
      <vt:lpstr>SECTION HEADER</vt:lpstr>
      <vt:lpstr>Title and bullet slide</vt:lpstr>
      <vt:lpstr>Slide with a very long title that needs an extra line to be accommodated</vt:lpstr>
      <vt:lpstr>Bullet slide with photo</vt:lpstr>
      <vt:lpstr>Bullet slide with longer title and photo collage</vt:lpstr>
      <vt:lpstr>Two column layout</vt:lpstr>
      <vt:lpstr>Three horizontal rows with dividers</vt:lpstr>
      <vt:lpstr>Two column, two row with dividers</vt:lpstr>
      <vt:lpstr>Two column, three rows with dividers</vt:lpstr>
      <vt:lpstr>Two column, four rows with dividers </vt:lpstr>
      <vt:lpstr>Three columns with icons</vt:lpstr>
      <vt:lpstr>Four columns with icons</vt:lpstr>
      <vt:lpstr>Three columns with photos</vt:lpstr>
      <vt:lpstr>Four columns with photos</vt:lpstr>
      <vt:lpstr>Three columns with stats</vt:lpstr>
      <vt:lpstr>Questions?</vt:lpstr>
      <vt:lpstr>Thank you</vt:lpstr>
      <vt:lpstr>Closing Slide Header</vt:lpstr>
      <vt:lpstr>Iconography/Photography</vt:lpstr>
      <vt:lpstr>Iconography</vt:lpstr>
      <vt:lpstr>Photography</vt:lpstr>
      <vt:lpstr>Charts, Graphics, Infographics</vt:lpstr>
      <vt:lpstr>Standard Percentages</vt:lpstr>
      <vt:lpstr>Standard Percentages (cont.)</vt:lpstr>
      <vt:lpstr>Example of a Slide with Pie Chart</vt:lpstr>
      <vt:lpstr>Example of a Slide with Bar Chart</vt:lpstr>
      <vt:lpstr>Editable Iowa State Map</vt:lpstr>
      <vt:lpstr>Editable U.S.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ryan-potter@uiowa.edu</dc:creator>
  <cp:lastModifiedBy>Oloco</cp:lastModifiedBy>
  <cp:revision>298</cp:revision>
  <dcterms:created xsi:type="dcterms:W3CDTF">2020-01-21T18:13:39Z</dcterms:created>
  <dcterms:modified xsi:type="dcterms:W3CDTF">2025-03-07T00:01:44Z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0x010100579CCDD9754E9B40B13882595ECD5F7A</vt:lpwstr>
  </property>
</Properties>
</file>